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4" r:id="rId4"/>
  </p:sldMasterIdLst>
  <p:sldIdLst>
    <p:sldId id="260" r:id="rId5"/>
  </p:sldIdLst>
  <p:sldSz cx="16256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1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C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03" autoAdjust="0"/>
    <p:restoredTop sz="94660"/>
  </p:normalViewPr>
  <p:slideViewPr>
    <p:cSldViewPr snapToGrid="0">
      <p:cViewPr>
        <p:scale>
          <a:sx n="50" d="100"/>
          <a:sy n="50" d="100"/>
        </p:scale>
        <p:origin x="-216" y="-534"/>
      </p:cViewPr>
      <p:guideLst>
        <p:guide orient="horz" pos="384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E3D2D3-A4AF-49BD-A976-26AE5DDE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600" y="648891"/>
            <a:ext cx="14020800" cy="602694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557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E620DBE3-3853-4927-9DEF-6DD6D80B684D}"/>
              </a:ext>
            </a:extLst>
          </p:cNvPr>
          <p:cNvSpPr/>
          <p:nvPr/>
        </p:nvSpPr>
        <p:spPr>
          <a:xfrm>
            <a:off x="576791" y="424978"/>
            <a:ext cx="15102419" cy="106925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4186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6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8" title="Gameboard Tile">
            <a:extLst>
              <a:ext uri="{FF2B5EF4-FFF2-40B4-BE49-F238E27FC236}">
                <a16:creationId xmlns:a16="http://schemas.microsoft.com/office/drawing/2014/main" xmlns="" id="{84346879-49E0-45FC-8A5F-C9B8F837D047}"/>
              </a:ext>
            </a:extLst>
          </p:cNvPr>
          <p:cNvSpPr/>
          <p:nvPr/>
        </p:nvSpPr>
        <p:spPr>
          <a:xfrm>
            <a:off x="11642734" y="2772802"/>
            <a:ext cx="3811009" cy="1440000"/>
          </a:xfrm>
          <a:custGeom>
            <a:avLst/>
            <a:gdLst>
              <a:gd name="connsiteX0" fmla="*/ 0 w 2872148"/>
              <a:gd name="connsiteY0" fmla="*/ 0 h 1440000"/>
              <a:gd name="connsiteX1" fmla="*/ 2872148 w 2872148"/>
              <a:gd name="connsiteY1" fmla="*/ 0 h 1440000"/>
              <a:gd name="connsiteX2" fmla="*/ 2872148 w 2872148"/>
              <a:gd name="connsiteY2" fmla="*/ 1440000 h 1440000"/>
              <a:gd name="connsiteX3" fmla="*/ 0 w 2872148"/>
              <a:gd name="connsiteY3" fmla="*/ 1440000 h 1440000"/>
              <a:gd name="connsiteX4" fmla="*/ 0 w 2872148"/>
              <a:gd name="connsiteY4" fmla="*/ 0 h 1440000"/>
              <a:gd name="connsiteX0" fmla="*/ 0 w 3791751"/>
              <a:gd name="connsiteY0" fmla="*/ 0 h 1440000"/>
              <a:gd name="connsiteX1" fmla="*/ 2872148 w 3791751"/>
              <a:gd name="connsiteY1" fmla="*/ 0 h 1440000"/>
              <a:gd name="connsiteX2" fmla="*/ 3791741 w 3791751"/>
              <a:gd name="connsiteY2" fmla="*/ 664061 h 1440000"/>
              <a:gd name="connsiteX3" fmla="*/ 2872148 w 3791751"/>
              <a:gd name="connsiteY3" fmla="*/ 1440000 h 1440000"/>
              <a:gd name="connsiteX4" fmla="*/ 0 w 3791751"/>
              <a:gd name="connsiteY4" fmla="*/ 1440000 h 1440000"/>
              <a:gd name="connsiteX5" fmla="*/ 0 w 3791751"/>
              <a:gd name="connsiteY5" fmla="*/ 0 h 1440000"/>
              <a:gd name="connsiteX0" fmla="*/ 0 w 3811009"/>
              <a:gd name="connsiteY0" fmla="*/ 0 h 1440000"/>
              <a:gd name="connsiteX1" fmla="*/ 2872148 w 3811009"/>
              <a:gd name="connsiteY1" fmla="*/ 0 h 1440000"/>
              <a:gd name="connsiteX2" fmla="*/ 3791741 w 3811009"/>
              <a:gd name="connsiteY2" fmla="*/ 664061 h 1440000"/>
              <a:gd name="connsiteX3" fmla="*/ 2872148 w 3811009"/>
              <a:gd name="connsiteY3" fmla="*/ 1440000 h 1440000"/>
              <a:gd name="connsiteX4" fmla="*/ 0 w 3811009"/>
              <a:gd name="connsiteY4" fmla="*/ 1440000 h 1440000"/>
              <a:gd name="connsiteX5" fmla="*/ 0 w 3811009"/>
              <a:gd name="connsiteY5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11009" h="1440000">
                <a:moveTo>
                  <a:pt x="0" y="0"/>
                </a:moveTo>
                <a:lnTo>
                  <a:pt x="2872148" y="0"/>
                </a:lnTo>
                <a:cubicBezTo>
                  <a:pt x="2868624" y="221354"/>
                  <a:pt x="3968686" y="679189"/>
                  <a:pt x="3791741" y="664061"/>
                </a:cubicBezTo>
                <a:lnTo>
                  <a:pt x="2872148" y="1440000"/>
                </a:lnTo>
                <a:lnTo>
                  <a:pt x="0" y="1440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  <a:scene3d>
            <a:camera prst="isometricTopUp"/>
            <a:lightRig rig="balanced" dir="t"/>
          </a:scene3d>
          <a:sp3d extrusionH="1016000" prstMaterial="softEdge">
            <a:bevelT w="133350" h="95250" prst="hardEdge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4000" b="1" dirty="0" smtClean="0">
                <a:solidFill>
                  <a:srgbClr val="FF0000"/>
                </a:solidFill>
                <a:latin typeface="+mj-lt"/>
              </a:rPr>
              <a:t>PASCUA</a:t>
            </a:r>
          </a:p>
          <a:p>
            <a:pPr algn="ctr"/>
            <a:r>
              <a:rPr lang="en-ZA" sz="2500" b="1" dirty="0" smtClean="0">
                <a:solidFill>
                  <a:srgbClr val="FF0000"/>
                </a:solidFill>
                <a:latin typeface="+mj-lt"/>
              </a:rPr>
              <a:t>(5O </a:t>
            </a:r>
            <a:r>
              <a:rPr lang="en-ZA" sz="2500" b="1" dirty="0" err="1" smtClean="0">
                <a:solidFill>
                  <a:srgbClr val="FF0000"/>
                </a:solidFill>
                <a:latin typeface="+mj-lt"/>
              </a:rPr>
              <a:t>días</a:t>
            </a:r>
            <a:r>
              <a:rPr lang="en-ZA" sz="2500" b="1" dirty="0" smtClean="0">
                <a:solidFill>
                  <a:srgbClr val="FF0000"/>
                </a:solidFill>
                <a:latin typeface="+mj-lt"/>
              </a:rPr>
              <a:t>)</a:t>
            </a:r>
            <a:endParaRPr lang="en-ZA" sz="25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8" name="Rectangle 51" title="Gameboard Tile">
            <a:extLst>
              <a:ext uri="{FF2B5EF4-FFF2-40B4-BE49-F238E27FC236}">
                <a16:creationId xmlns:a16="http://schemas.microsoft.com/office/drawing/2014/main" xmlns="" id="{A00CD170-2EB7-4DE3-9DFE-33B9A7F832C9}"/>
              </a:ext>
            </a:extLst>
          </p:cNvPr>
          <p:cNvSpPr/>
          <p:nvPr/>
        </p:nvSpPr>
        <p:spPr>
          <a:xfrm>
            <a:off x="9482084" y="4733080"/>
            <a:ext cx="3366662" cy="2235279"/>
          </a:xfrm>
          <a:custGeom>
            <a:avLst/>
            <a:gdLst>
              <a:gd name="connsiteX0" fmla="*/ 0 w 3349870"/>
              <a:gd name="connsiteY0" fmla="*/ 0 h 537928"/>
              <a:gd name="connsiteX1" fmla="*/ 3349870 w 3349870"/>
              <a:gd name="connsiteY1" fmla="*/ 0 h 537928"/>
              <a:gd name="connsiteX2" fmla="*/ 3349870 w 3349870"/>
              <a:gd name="connsiteY2" fmla="*/ 537928 h 537928"/>
              <a:gd name="connsiteX3" fmla="*/ 0 w 3349870"/>
              <a:gd name="connsiteY3" fmla="*/ 537928 h 537928"/>
              <a:gd name="connsiteX4" fmla="*/ 0 w 3349870"/>
              <a:gd name="connsiteY4" fmla="*/ 0 h 537928"/>
              <a:gd name="connsiteX0" fmla="*/ 0 w 3349870"/>
              <a:gd name="connsiteY0" fmla="*/ 565617 h 1103545"/>
              <a:gd name="connsiteX1" fmla="*/ 2301765 w 3349870"/>
              <a:gd name="connsiteY1" fmla="*/ 0 h 1103545"/>
              <a:gd name="connsiteX2" fmla="*/ 3349870 w 3349870"/>
              <a:gd name="connsiteY2" fmla="*/ 565617 h 1103545"/>
              <a:gd name="connsiteX3" fmla="*/ 3349870 w 3349870"/>
              <a:gd name="connsiteY3" fmla="*/ 1103545 h 1103545"/>
              <a:gd name="connsiteX4" fmla="*/ 0 w 3349870"/>
              <a:gd name="connsiteY4" fmla="*/ 1103545 h 1103545"/>
              <a:gd name="connsiteX5" fmla="*/ 0 w 3349870"/>
              <a:gd name="connsiteY5" fmla="*/ 565617 h 1103545"/>
              <a:gd name="connsiteX0" fmla="*/ 0 w 3349870"/>
              <a:gd name="connsiteY0" fmla="*/ 571761 h 1109689"/>
              <a:gd name="connsiteX1" fmla="*/ 1576551 w 3349870"/>
              <a:gd name="connsiteY1" fmla="*/ 510642 h 1109689"/>
              <a:gd name="connsiteX2" fmla="*/ 2301765 w 3349870"/>
              <a:gd name="connsiteY2" fmla="*/ 6144 h 1109689"/>
              <a:gd name="connsiteX3" fmla="*/ 3349870 w 3349870"/>
              <a:gd name="connsiteY3" fmla="*/ 571761 h 1109689"/>
              <a:gd name="connsiteX4" fmla="*/ 3349870 w 3349870"/>
              <a:gd name="connsiteY4" fmla="*/ 1109689 h 1109689"/>
              <a:gd name="connsiteX5" fmla="*/ 0 w 3349870"/>
              <a:gd name="connsiteY5" fmla="*/ 1109689 h 1109689"/>
              <a:gd name="connsiteX6" fmla="*/ 0 w 3349870"/>
              <a:gd name="connsiteY6" fmla="*/ 571761 h 1109689"/>
              <a:gd name="connsiteX0" fmla="*/ 0 w 3349870"/>
              <a:gd name="connsiteY0" fmla="*/ 575256 h 1113184"/>
              <a:gd name="connsiteX1" fmla="*/ 1576551 w 3349870"/>
              <a:gd name="connsiteY1" fmla="*/ 514137 h 1113184"/>
              <a:gd name="connsiteX2" fmla="*/ 1103586 w 3349870"/>
              <a:gd name="connsiteY2" fmla="*/ 214592 h 1113184"/>
              <a:gd name="connsiteX3" fmla="*/ 2301765 w 3349870"/>
              <a:gd name="connsiteY3" fmla="*/ 9639 h 1113184"/>
              <a:gd name="connsiteX4" fmla="*/ 3349870 w 3349870"/>
              <a:gd name="connsiteY4" fmla="*/ 575256 h 1113184"/>
              <a:gd name="connsiteX5" fmla="*/ 3349870 w 3349870"/>
              <a:gd name="connsiteY5" fmla="*/ 1113184 h 1113184"/>
              <a:gd name="connsiteX6" fmla="*/ 0 w 3349870"/>
              <a:gd name="connsiteY6" fmla="*/ 1113184 h 1113184"/>
              <a:gd name="connsiteX7" fmla="*/ 0 w 3349870"/>
              <a:gd name="connsiteY7" fmla="*/ 575256 h 1113184"/>
              <a:gd name="connsiteX0" fmla="*/ 0 w 3349870"/>
              <a:gd name="connsiteY0" fmla="*/ 590114 h 1128042"/>
              <a:gd name="connsiteX1" fmla="*/ 1576551 w 3349870"/>
              <a:gd name="connsiteY1" fmla="*/ 528995 h 1128042"/>
              <a:gd name="connsiteX2" fmla="*/ 1103586 w 3349870"/>
              <a:gd name="connsiteY2" fmla="*/ 229450 h 1128042"/>
              <a:gd name="connsiteX3" fmla="*/ 2301765 w 3349870"/>
              <a:gd name="connsiteY3" fmla="*/ 24497 h 1128042"/>
              <a:gd name="connsiteX4" fmla="*/ 3349870 w 3349870"/>
              <a:gd name="connsiteY4" fmla="*/ 590114 h 1128042"/>
              <a:gd name="connsiteX5" fmla="*/ 3349870 w 3349870"/>
              <a:gd name="connsiteY5" fmla="*/ 1128042 h 1128042"/>
              <a:gd name="connsiteX6" fmla="*/ 0 w 3349870"/>
              <a:gd name="connsiteY6" fmla="*/ 1128042 h 1128042"/>
              <a:gd name="connsiteX7" fmla="*/ 0 w 3349870"/>
              <a:gd name="connsiteY7" fmla="*/ 590114 h 1128042"/>
              <a:gd name="connsiteX0" fmla="*/ 0 w 3349870"/>
              <a:gd name="connsiteY0" fmla="*/ 590114 h 1128042"/>
              <a:gd name="connsiteX1" fmla="*/ 1576551 w 3349870"/>
              <a:gd name="connsiteY1" fmla="*/ 528995 h 1128042"/>
              <a:gd name="connsiteX2" fmla="*/ 1103586 w 3349870"/>
              <a:gd name="connsiteY2" fmla="*/ 229450 h 1128042"/>
              <a:gd name="connsiteX3" fmla="*/ 2301765 w 3349870"/>
              <a:gd name="connsiteY3" fmla="*/ 24497 h 1128042"/>
              <a:gd name="connsiteX4" fmla="*/ 3349870 w 3349870"/>
              <a:gd name="connsiteY4" fmla="*/ 590114 h 1128042"/>
              <a:gd name="connsiteX5" fmla="*/ 3349870 w 3349870"/>
              <a:gd name="connsiteY5" fmla="*/ 1128042 h 1128042"/>
              <a:gd name="connsiteX6" fmla="*/ 0 w 3349870"/>
              <a:gd name="connsiteY6" fmla="*/ 1128042 h 1128042"/>
              <a:gd name="connsiteX7" fmla="*/ 0 w 3349870"/>
              <a:gd name="connsiteY7" fmla="*/ 590114 h 1128042"/>
              <a:gd name="connsiteX0" fmla="*/ 0 w 3349870"/>
              <a:gd name="connsiteY0" fmla="*/ 654867 h 1192795"/>
              <a:gd name="connsiteX1" fmla="*/ 1576551 w 3349870"/>
              <a:gd name="connsiteY1" fmla="*/ 593748 h 1192795"/>
              <a:gd name="connsiteX2" fmla="*/ 1261241 w 3349870"/>
              <a:gd name="connsiteY2" fmla="*/ 136548 h 1192795"/>
              <a:gd name="connsiteX3" fmla="*/ 2301765 w 3349870"/>
              <a:gd name="connsiteY3" fmla="*/ 89250 h 1192795"/>
              <a:gd name="connsiteX4" fmla="*/ 3349870 w 3349870"/>
              <a:gd name="connsiteY4" fmla="*/ 654867 h 1192795"/>
              <a:gd name="connsiteX5" fmla="*/ 3349870 w 3349870"/>
              <a:gd name="connsiteY5" fmla="*/ 1192795 h 1192795"/>
              <a:gd name="connsiteX6" fmla="*/ 0 w 3349870"/>
              <a:gd name="connsiteY6" fmla="*/ 1192795 h 1192795"/>
              <a:gd name="connsiteX7" fmla="*/ 0 w 3349870"/>
              <a:gd name="connsiteY7" fmla="*/ 654867 h 1192795"/>
              <a:gd name="connsiteX0" fmla="*/ 0 w 3349870"/>
              <a:gd name="connsiteY0" fmla="*/ 756332 h 1294260"/>
              <a:gd name="connsiteX1" fmla="*/ 1576551 w 3349870"/>
              <a:gd name="connsiteY1" fmla="*/ 695213 h 1294260"/>
              <a:gd name="connsiteX2" fmla="*/ 1592317 w 3349870"/>
              <a:gd name="connsiteY2" fmla="*/ 96123 h 1294260"/>
              <a:gd name="connsiteX3" fmla="*/ 2301765 w 3349870"/>
              <a:gd name="connsiteY3" fmla="*/ 190715 h 1294260"/>
              <a:gd name="connsiteX4" fmla="*/ 3349870 w 3349870"/>
              <a:gd name="connsiteY4" fmla="*/ 756332 h 1294260"/>
              <a:gd name="connsiteX5" fmla="*/ 3349870 w 3349870"/>
              <a:gd name="connsiteY5" fmla="*/ 1294260 h 1294260"/>
              <a:gd name="connsiteX6" fmla="*/ 0 w 3349870"/>
              <a:gd name="connsiteY6" fmla="*/ 1294260 h 1294260"/>
              <a:gd name="connsiteX7" fmla="*/ 0 w 3349870"/>
              <a:gd name="connsiteY7" fmla="*/ 756332 h 1294260"/>
              <a:gd name="connsiteX0" fmla="*/ 0 w 3349870"/>
              <a:gd name="connsiteY0" fmla="*/ 1002083 h 1540011"/>
              <a:gd name="connsiteX1" fmla="*/ 1576551 w 3349870"/>
              <a:gd name="connsiteY1" fmla="*/ 940964 h 1540011"/>
              <a:gd name="connsiteX2" fmla="*/ 1592317 w 3349870"/>
              <a:gd name="connsiteY2" fmla="*/ 341874 h 1540011"/>
              <a:gd name="connsiteX3" fmla="*/ 2049517 w 3349870"/>
              <a:gd name="connsiteY3" fmla="*/ 10797 h 1540011"/>
              <a:gd name="connsiteX4" fmla="*/ 3349870 w 3349870"/>
              <a:gd name="connsiteY4" fmla="*/ 1002083 h 1540011"/>
              <a:gd name="connsiteX5" fmla="*/ 3349870 w 3349870"/>
              <a:gd name="connsiteY5" fmla="*/ 1540011 h 1540011"/>
              <a:gd name="connsiteX6" fmla="*/ 0 w 3349870"/>
              <a:gd name="connsiteY6" fmla="*/ 1540011 h 1540011"/>
              <a:gd name="connsiteX7" fmla="*/ 0 w 3349870"/>
              <a:gd name="connsiteY7" fmla="*/ 1002083 h 1540011"/>
              <a:gd name="connsiteX0" fmla="*/ 0 w 3349870"/>
              <a:gd name="connsiteY0" fmla="*/ 1002083 h 1540011"/>
              <a:gd name="connsiteX1" fmla="*/ 1986454 w 3349870"/>
              <a:gd name="connsiteY1" fmla="*/ 925199 h 1540011"/>
              <a:gd name="connsiteX2" fmla="*/ 1592317 w 3349870"/>
              <a:gd name="connsiteY2" fmla="*/ 341874 h 1540011"/>
              <a:gd name="connsiteX3" fmla="*/ 2049517 w 3349870"/>
              <a:gd name="connsiteY3" fmla="*/ 10797 h 1540011"/>
              <a:gd name="connsiteX4" fmla="*/ 3349870 w 3349870"/>
              <a:gd name="connsiteY4" fmla="*/ 1002083 h 1540011"/>
              <a:gd name="connsiteX5" fmla="*/ 3349870 w 3349870"/>
              <a:gd name="connsiteY5" fmla="*/ 1540011 h 1540011"/>
              <a:gd name="connsiteX6" fmla="*/ 0 w 3349870"/>
              <a:gd name="connsiteY6" fmla="*/ 1540011 h 1540011"/>
              <a:gd name="connsiteX7" fmla="*/ 0 w 3349870"/>
              <a:gd name="connsiteY7" fmla="*/ 1002083 h 1540011"/>
              <a:gd name="connsiteX0" fmla="*/ 0 w 3349870"/>
              <a:gd name="connsiteY0" fmla="*/ 1002083 h 1540011"/>
              <a:gd name="connsiteX1" fmla="*/ 2175640 w 3349870"/>
              <a:gd name="connsiteY1" fmla="*/ 925199 h 1540011"/>
              <a:gd name="connsiteX2" fmla="*/ 1592317 w 3349870"/>
              <a:gd name="connsiteY2" fmla="*/ 341874 h 1540011"/>
              <a:gd name="connsiteX3" fmla="*/ 2049517 w 3349870"/>
              <a:gd name="connsiteY3" fmla="*/ 10797 h 1540011"/>
              <a:gd name="connsiteX4" fmla="*/ 3349870 w 3349870"/>
              <a:gd name="connsiteY4" fmla="*/ 1002083 h 1540011"/>
              <a:gd name="connsiteX5" fmla="*/ 3349870 w 3349870"/>
              <a:gd name="connsiteY5" fmla="*/ 1540011 h 1540011"/>
              <a:gd name="connsiteX6" fmla="*/ 0 w 3349870"/>
              <a:gd name="connsiteY6" fmla="*/ 1540011 h 1540011"/>
              <a:gd name="connsiteX7" fmla="*/ 0 w 3349870"/>
              <a:gd name="connsiteY7" fmla="*/ 1002083 h 1540011"/>
              <a:gd name="connsiteX0" fmla="*/ 0 w 3349870"/>
              <a:gd name="connsiteY0" fmla="*/ 1012869 h 1550797"/>
              <a:gd name="connsiteX1" fmla="*/ 2175640 w 3349870"/>
              <a:gd name="connsiteY1" fmla="*/ 935985 h 1550797"/>
              <a:gd name="connsiteX2" fmla="*/ 1813034 w 3349870"/>
              <a:gd name="connsiteY2" fmla="*/ 242301 h 1550797"/>
              <a:gd name="connsiteX3" fmla="*/ 2049517 w 3349870"/>
              <a:gd name="connsiteY3" fmla="*/ 21583 h 1550797"/>
              <a:gd name="connsiteX4" fmla="*/ 3349870 w 3349870"/>
              <a:gd name="connsiteY4" fmla="*/ 1012869 h 1550797"/>
              <a:gd name="connsiteX5" fmla="*/ 3349870 w 3349870"/>
              <a:gd name="connsiteY5" fmla="*/ 1550797 h 1550797"/>
              <a:gd name="connsiteX6" fmla="*/ 0 w 3349870"/>
              <a:gd name="connsiteY6" fmla="*/ 1550797 h 1550797"/>
              <a:gd name="connsiteX7" fmla="*/ 0 w 3349870"/>
              <a:gd name="connsiteY7" fmla="*/ 1012869 h 1550797"/>
              <a:gd name="connsiteX0" fmla="*/ 0 w 3349870"/>
              <a:gd name="connsiteY0" fmla="*/ 1062425 h 1600353"/>
              <a:gd name="connsiteX1" fmla="*/ 2175640 w 3349870"/>
              <a:gd name="connsiteY1" fmla="*/ 985541 h 1600353"/>
              <a:gd name="connsiteX2" fmla="*/ 1939158 w 3349870"/>
              <a:gd name="connsiteY2" fmla="*/ 149967 h 1600353"/>
              <a:gd name="connsiteX3" fmla="*/ 2049517 w 3349870"/>
              <a:gd name="connsiteY3" fmla="*/ 71139 h 1600353"/>
              <a:gd name="connsiteX4" fmla="*/ 3349870 w 3349870"/>
              <a:gd name="connsiteY4" fmla="*/ 1062425 h 1600353"/>
              <a:gd name="connsiteX5" fmla="*/ 3349870 w 3349870"/>
              <a:gd name="connsiteY5" fmla="*/ 1600353 h 1600353"/>
              <a:gd name="connsiteX6" fmla="*/ 0 w 3349870"/>
              <a:gd name="connsiteY6" fmla="*/ 1600353 h 1600353"/>
              <a:gd name="connsiteX7" fmla="*/ 0 w 3349870"/>
              <a:gd name="connsiteY7" fmla="*/ 1062425 h 1600353"/>
              <a:gd name="connsiteX0" fmla="*/ 0 w 3349870"/>
              <a:gd name="connsiteY0" fmla="*/ 1062425 h 1600353"/>
              <a:gd name="connsiteX1" fmla="*/ 1970689 w 3349870"/>
              <a:gd name="connsiteY1" fmla="*/ 1017072 h 1600353"/>
              <a:gd name="connsiteX2" fmla="*/ 1939158 w 3349870"/>
              <a:gd name="connsiteY2" fmla="*/ 149967 h 1600353"/>
              <a:gd name="connsiteX3" fmla="*/ 2049517 w 3349870"/>
              <a:gd name="connsiteY3" fmla="*/ 71139 h 1600353"/>
              <a:gd name="connsiteX4" fmla="*/ 3349870 w 3349870"/>
              <a:gd name="connsiteY4" fmla="*/ 1062425 h 1600353"/>
              <a:gd name="connsiteX5" fmla="*/ 3349870 w 3349870"/>
              <a:gd name="connsiteY5" fmla="*/ 1600353 h 1600353"/>
              <a:gd name="connsiteX6" fmla="*/ 0 w 3349870"/>
              <a:gd name="connsiteY6" fmla="*/ 1600353 h 1600353"/>
              <a:gd name="connsiteX7" fmla="*/ 0 w 3349870"/>
              <a:gd name="connsiteY7" fmla="*/ 1062425 h 1600353"/>
              <a:gd name="connsiteX0" fmla="*/ 0 w 3349870"/>
              <a:gd name="connsiteY0" fmla="*/ 1062425 h 1600353"/>
              <a:gd name="connsiteX1" fmla="*/ 1923392 w 3349870"/>
              <a:gd name="connsiteY1" fmla="*/ 1032838 h 1600353"/>
              <a:gd name="connsiteX2" fmla="*/ 1939158 w 3349870"/>
              <a:gd name="connsiteY2" fmla="*/ 149967 h 1600353"/>
              <a:gd name="connsiteX3" fmla="*/ 2049517 w 3349870"/>
              <a:gd name="connsiteY3" fmla="*/ 71139 h 1600353"/>
              <a:gd name="connsiteX4" fmla="*/ 3349870 w 3349870"/>
              <a:gd name="connsiteY4" fmla="*/ 1062425 h 1600353"/>
              <a:gd name="connsiteX5" fmla="*/ 3349870 w 3349870"/>
              <a:gd name="connsiteY5" fmla="*/ 1600353 h 1600353"/>
              <a:gd name="connsiteX6" fmla="*/ 0 w 3349870"/>
              <a:gd name="connsiteY6" fmla="*/ 1600353 h 1600353"/>
              <a:gd name="connsiteX7" fmla="*/ 0 w 3349870"/>
              <a:gd name="connsiteY7" fmla="*/ 1062425 h 1600353"/>
              <a:gd name="connsiteX0" fmla="*/ 0 w 3349870"/>
              <a:gd name="connsiteY0" fmla="*/ 1106932 h 1644860"/>
              <a:gd name="connsiteX1" fmla="*/ 1923392 w 3349870"/>
              <a:gd name="connsiteY1" fmla="*/ 1077345 h 1644860"/>
              <a:gd name="connsiteX2" fmla="*/ 1939158 w 3349870"/>
              <a:gd name="connsiteY2" fmla="*/ 194474 h 1644860"/>
              <a:gd name="connsiteX3" fmla="*/ 2333297 w 3349870"/>
              <a:gd name="connsiteY3" fmla="*/ 36819 h 1644860"/>
              <a:gd name="connsiteX4" fmla="*/ 3349870 w 3349870"/>
              <a:gd name="connsiteY4" fmla="*/ 1106932 h 1644860"/>
              <a:gd name="connsiteX5" fmla="*/ 3349870 w 3349870"/>
              <a:gd name="connsiteY5" fmla="*/ 1644860 h 1644860"/>
              <a:gd name="connsiteX6" fmla="*/ 0 w 3349870"/>
              <a:gd name="connsiteY6" fmla="*/ 1644860 h 1644860"/>
              <a:gd name="connsiteX7" fmla="*/ 0 w 3349870"/>
              <a:gd name="connsiteY7" fmla="*/ 1106932 h 1644860"/>
              <a:gd name="connsiteX0" fmla="*/ 0 w 3349870"/>
              <a:gd name="connsiteY0" fmla="*/ 1112406 h 1650334"/>
              <a:gd name="connsiteX1" fmla="*/ 1923392 w 3349870"/>
              <a:gd name="connsiteY1" fmla="*/ 1082819 h 1650334"/>
              <a:gd name="connsiteX2" fmla="*/ 1686909 w 3349870"/>
              <a:gd name="connsiteY2" fmla="*/ 184182 h 1650334"/>
              <a:gd name="connsiteX3" fmla="*/ 2333297 w 3349870"/>
              <a:gd name="connsiteY3" fmla="*/ 42293 h 1650334"/>
              <a:gd name="connsiteX4" fmla="*/ 3349870 w 3349870"/>
              <a:gd name="connsiteY4" fmla="*/ 1112406 h 1650334"/>
              <a:gd name="connsiteX5" fmla="*/ 3349870 w 3349870"/>
              <a:gd name="connsiteY5" fmla="*/ 1650334 h 1650334"/>
              <a:gd name="connsiteX6" fmla="*/ 0 w 3349870"/>
              <a:gd name="connsiteY6" fmla="*/ 1650334 h 1650334"/>
              <a:gd name="connsiteX7" fmla="*/ 0 w 3349870"/>
              <a:gd name="connsiteY7" fmla="*/ 1112406 h 1650334"/>
              <a:gd name="connsiteX0" fmla="*/ 0 w 3349870"/>
              <a:gd name="connsiteY0" fmla="*/ 1163450 h 1701378"/>
              <a:gd name="connsiteX1" fmla="*/ 1923392 w 3349870"/>
              <a:gd name="connsiteY1" fmla="*/ 1133863 h 1701378"/>
              <a:gd name="connsiteX2" fmla="*/ 1686909 w 3349870"/>
              <a:gd name="connsiteY2" fmla="*/ 235226 h 1701378"/>
              <a:gd name="connsiteX3" fmla="*/ 1923393 w 3349870"/>
              <a:gd name="connsiteY3" fmla="*/ 46043 h 1701378"/>
              <a:gd name="connsiteX4" fmla="*/ 2333297 w 3349870"/>
              <a:gd name="connsiteY4" fmla="*/ 93337 h 1701378"/>
              <a:gd name="connsiteX5" fmla="*/ 3349870 w 3349870"/>
              <a:gd name="connsiteY5" fmla="*/ 1163450 h 1701378"/>
              <a:gd name="connsiteX6" fmla="*/ 3349870 w 3349870"/>
              <a:gd name="connsiteY6" fmla="*/ 1701378 h 1701378"/>
              <a:gd name="connsiteX7" fmla="*/ 0 w 3349870"/>
              <a:gd name="connsiteY7" fmla="*/ 1701378 h 1701378"/>
              <a:gd name="connsiteX8" fmla="*/ 0 w 3349870"/>
              <a:gd name="connsiteY8" fmla="*/ 1163450 h 1701378"/>
              <a:gd name="connsiteX0" fmla="*/ 0 w 3349870"/>
              <a:gd name="connsiteY0" fmla="*/ 1193719 h 1731647"/>
              <a:gd name="connsiteX1" fmla="*/ 1923392 w 3349870"/>
              <a:gd name="connsiteY1" fmla="*/ 1164132 h 1731647"/>
              <a:gd name="connsiteX2" fmla="*/ 2112578 w 3349870"/>
              <a:gd name="connsiteY2" fmla="*/ 60544 h 1731647"/>
              <a:gd name="connsiteX3" fmla="*/ 1923393 w 3349870"/>
              <a:gd name="connsiteY3" fmla="*/ 76312 h 1731647"/>
              <a:gd name="connsiteX4" fmla="*/ 2333297 w 3349870"/>
              <a:gd name="connsiteY4" fmla="*/ 123606 h 1731647"/>
              <a:gd name="connsiteX5" fmla="*/ 3349870 w 3349870"/>
              <a:gd name="connsiteY5" fmla="*/ 1193719 h 1731647"/>
              <a:gd name="connsiteX6" fmla="*/ 3349870 w 3349870"/>
              <a:gd name="connsiteY6" fmla="*/ 1731647 h 1731647"/>
              <a:gd name="connsiteX7" fmla="*/ 0 w 3349870"/>
              <a:gd name="connsiteY7" fmla="*/ 1731647 h 1731647"/>
              <a:gd name="connsiteX8" fmla="*/ 0 w 3349870"/>
              <a:gd name="connsiteY8" fmla="*/ 1193719 h 1731647"/>
              <a:gd name="connsiteX0" fmla="*/ 0 w 3349870"/>
              <a:gd name="connsiteY0" fmla="*/ 1163451 h 1701379"/>
              <a:gd name="connsiteX1" fmla="*/ 1923392 w 3349870"/>
              <a:gd name="connsiteY1" fmla="*/ 1133864 h 1701379"/>
              <a:gd name="connsiteX2" fmla="*/ 1923393 w 3349870"/>
              <a:gd name="connsiteY2" fmla="*/ 46044 h 1701379"/>
              <a:gd name="connsiteX3" fmla="*/ 2333297 w 3349870"/>
              <a:gd name="connsiteY3" fmla="*/ 93338 h 1701379"/>
              <a:gd name="connsiteX4" fmla="*/ 3349870 w 3349870"/>
              <a:gd name="connsiteY4" fmla="*/ 1163451 h 1701379"/>
              <a:gd name="connsiteX5" fmla="*/ 3349870 w 3349870"/>
              <a:gd name="connsiteY5" fmla="*/ 1701379 h 1701379"/>
              <a:gd name="connsiteX6" fmla="*/ 0 w 3349870"/>
              <a:gd name="connsiteY6" fmla="*/ 1701379 h 1701379"/>
              <a:gd name="connsiteX7" fmla="*/ 0 w 3349870"/>
              <a:gd name="connsiteY7" fmla="*/ 1163451 h 1701379"/>
              <a:gd name="connsiteX0" fmla="*/ 0 w 3349870"/>
              <a:gd name="connsiteY0" fmla="*/ 1294916 h 1832844"/>
              <a:gd name="connsiteX1" fmla="*/ 1923392 w 3349870"/>
              <a:gd name="connsiteY1" fmla="*/ 1265329 h 1832844"/>
              <a:gd name="connsiteX2" fmla="*/ 1923393 w 3349870"/>
              <a:gd name="connsiteY2" fmla="*/ 177509 h 1832844"/>
              <a:gd name="connsiteX3" fmla="*/ 2522483 w 3349870"/>
              <a:gd name="connsiteY3" fmla="*/ 51383 h 1832844"/>
              <a:gd name="connsiteX4" fmla="*/ 3349870 w 3349870"/>
              <a:gd name="connsiteY4" fmla="*/ 1294916 h 1832844"/>
              <a:gd name="connsiteX5" fmla="*/ 3349870 w 3349870"/>
              <a:gd name="connsiteY5" fmla="*/ 1832844 h 1832844"/>
              <a:gd name="connsiteX6" fmla="*/ 0 w 3349870"/>
              <a:gd name="connsiteY6" fmla="*/ 1832844 h 1832844"/>
              <a:gd name="connsiteX7" fmla="*/ 0 w 3349870"/>
              <a:gd name="connsiteY7" fmla="*/ 1294916 h 1832844"/>
              <a:gd name="connsiteX0" fmla="*/ 0 w 3349870"/>
              <a:gd name="connsiteY0" fmla="*/ 1147086 h 1685014"/>
              <a:gd name="connsiteX1" fmla="*/ 1923392 w 3349870"/>
              <a:gd name="connsiteY1" fmla="*/ 1117499 h 1685014"/>
              <a:gd name="connsiteX2" fmla="*/ 1923393 w 3349870"/>
              <a:gd name="connsiteY2" fmla="*/ 29679 h 1685014"/>
              <a:gd name="connsiteX3" fmla="*/ 2900855 w 3349870"/>
              <a:gd name="connsiteY3" fmla="*/ 108505 h 1685014"/>
              <a:gd name="connsiteX4" fmla="*/ 3349870 w 3349870"/>
              <a:gd name="connsiteY4" fmla="*/ 1147086 h 1685014"/>
              <a:gd name="connsiteX5" fmla="*/ 3349870 w 3349870"/>
              <a:gd name="connsiteY5" fmla="*/ 1685014 h 1685014"/>
              <a:gd name="connsiteX6" fmla="*/ 0 w 3349870"/>
              <a:gd name="connsiteY6" fmla="*/ 1685014 h 1685014"/>
              <a:gd name="connsiteX7" fmla="*/ 0 w 3349870"/>
              <a:gd name="connsiteY7" fmla="*/ 1147086 h 1685014"/>
              <a:gd name="connsiteX0" fmla="*/ 0 w 3349870"/>
              <a:gd name="connsiteY0" fmla="*/ 1135072 h 1673000"/>
              <a:gd name="connsiteX1" fmla="*/ 1923392 w 3349870"/>
              <a:gd name="connsiteY1" fmla="*/ 1105485 h 1673000"/>
              <a:gd name="connsiteX2" fmla="*/ 1923393 w 3349870"/>
              <a:gd name="connsiteY2" fmla="*/ 17665 h 1673000"/>
              <a:gd name="connsiteX3" fmla="*/ 3026979 w 3349870"/>
              <a:gd name="connsiteY3" fmla="*/ 128022 h 1673000"/>
              <a:gd name="connsiteX4" fmla="*/ 3349870 w 3349870"/>
              <a:gd name="connsiteY4" fmla="*/ 1135072 h 1673000"/>
              <a:gd name="connsiteX5" fmla="*/ 3349870 w 3349870"/>
              <a:gd name="connsiteY5" fmla="*/ 1673000 h 1673000"/>
              <a:gd name="connsiteX6" fmla="*/ 0 w 3349870"/>
              <a:gd name="connsiteY6" fmla="*/ 1673000 h 1673000"/>
              <a:gd name="connsiteX7" fmla="*/ 0 w 3349870"/>
              <a:gd name="connsiteY7" fmla="*/ 1135072 h 1673000"/>
              <a:gd name="connsiteX0" fmla="*/ 0 w 3349870"/>
              <a:gd name="connsiteY0" fmla="*/ 1135072 h 1673000"/>
              <a:gd name="connsiteX1" fmla="*/ 1923392 w 3349870"/>
              <a:gd name="connsiteY1" fmla="*/ 1105485 h 1673000"/>
              <a:gd name="connsiteX2" fmla="*/ 1923393 w 3349870"/>
              <a:gd name="connsiteY2" fmla="*/ 17665 h 1673000"/>
              <a:gd name="connsiteX3" fmla="*/ 3026979 w 3349870"/>
              <a:gd name="connsiteY3" fmla="*/ 128022 h 1673000"/>
              <a:gd name="connsiteX4" fmla="*/ 3160684 w 3349870"/>
              <a:gd name="connsiteY4" fmla="*/ 1135072 h 1673000"/>
              <a:gd name="connsiteX5" fmla="*/ 3349870 w 3349870"/>
              <a:gd name="connsiteY5" fmla="*/ 1673000 h 1673000"/>
              <a:gd name="connsiteX6" fmla="*/ 0 w 3349870"/>
              <a:gd name="connsiteY6" fmla="*/ 1673000 h 1673000"/>
              <a:gd name="connsiteX7" fmla="*/ 0 w 3349870"/>
              <a:gd name="connsiteY7" fmla="*/ 1135072 h 1673000"/>
              <a:gd name="connsiteX0" fmla="*/ 0 w 3176449"/>
              <a:gd name="connsiteY0" fmla="*/ 1135072 h 1673000"/>
              <a:gd name="connsiteX1" fmla="*/ 1923392 w 3176449"/>
              <a:gd name="connsiteY1" fmla="*/ 1105485 h 1673000"/>
              <a:gd name="connsiteX2" fmla="*/ 1923393 w 3176449"/>
              <a:gd name="connsiteY2" fmla="*/ 17665 h 1673000"/>
              <a:gd name="connsiteX3" fmla="*/ 3026979 w 3176449"/>
              <a:gd name="connsiteY3" fmla="*/ 128022 h 1673000"/>
              <a:gd name="connsiteX4" fmla="*/ 3160684 w 3176449"/>
              <a:gd name="connsiteY4" fmla="*/ 1135072 h 1673000"/>
              <a:gd name="connsiteX5" fmla="*/ 3176449 w 3176449"/>
              <a:gd name="connsiteY5" fmla="*/ 1657234 h 1673000"/>
              <a:gd name="connsiteX6" fmla="*/ 0 w 3176449"/>
              <a:gd name="connsiteY6" fmla="*/ 1673000 h 1673000"/>
              <a:gd name="connsiteX7" fmla="*/ 0 w 3176449"/>
              <a:gd name="connsiteY7" fmla="*/ 1135072 h 1673000"/>
              <a:gd name="connsiteX0" fmla="*/ 0 w 3176449"/>
              <a:gd name="connsiteY0" fmla="*/ 1135072 h 1673000"/>
              <a:gd name="connsiteX1" fmla="*/ 2112578 w 3176449"/>
              <a:gd name="connsiteY1" fmla="*/ 1092893 h 1673000"/>
              <a:gd name="connsiteX2" fmla="*/ 1923393 w 3176449"/>
              <a:gd name="connsiteY2" fmla="*/ 17665 h 1673000"/>
              <a:gd name="connsiteX3" fmla="*/ 3026979 w 3176449"/>
              <a:gd name="connsiteY3" fmla="*/ 128022 h 1673000"/>
              <a:gd name="connsiteX4" fmla="*/ 3160684 w 3176449"/>
              <a:gd name="connsiteY4" fmla="*/ 1135072 h 1673000"/>
              <a:gd name="connsiteX5" fmla="*/ 3176449 w 3176449"/>
              <a:gd name="connsiteY5" fmla="*/ 1657234 h 1673000"/>
              <a:gd name="connsiteX6" fmla="*/ 0 w 3176449"/>
              <a:gd name="connsiteY6" fmla="*/ 1673000 h 1673000"/>
              <a:gd name="connsiteX7" fmla="*/ 0 w 3176449"/>
              <a:gd name="connsiteY7" fmla="*/ 1135072 h 1673000"/>
              <a:gd name="connsiteX0" fmla="*/ 0 w 3176449"/>
              <a:gd name="connsiteY0" fmla="*/ 1144200 h 1682128"/>
              <a:gd name="connsiteX1" fmla="*/ 2112578 w 3176449"/>
              <a:gd name="connsiteY1" fmla="*/ 1102021 h 1682128"/>
              <a:gd name="connsiteX2" fmla="*/ 2207172 w 3176449"/>
              <a:gd name="connsiteY2" fmla="*/ 14201 h 1682128"/>
              <a:gd name="connsiteX3" fmla="*/ 3026979 w 3176449"/>
              <a:gd name="connsiteY3" fmla="*/ 137150 h 1682128"/>
              <a:gd name="connsiteX4" fmla="*/ 3160684 w 3176449"/>
              <a:gd name="connsiteY4" fmla="*/ 1144200 h 1682128"/>
              <a:gd name="connsiteX5" fmla="*/ 3176449 w 3176449"/>
              <a:gd name="connsiteY5" fmla="*/ 1666362 h 1682128"/>
              <a:gd name="connsiteX6" fmla="*/ 0 w 3176449"/>
              <a:gd name="connsiteY6" fmla="*/ 1682128 h 1682128"/>
              <a:gd name="connsiteX7" fmla="*/ 0 w 3176449"/>
              <a:gd name="connsiteY7" fmla="*/ 1144200 h 1682128"/>
              <a:gd name="connsiteX0" fmla="*/ 0 w 3176449"/>
              <a:gd name="connsiteY0" fmla="*/ 1191523 h 1729451"/>
              <a:gd name="connsiteX1" fmla="*/ 2112578 w 3176449"/>
              <a:gd name="connsiteY1" fmla="*/ 1149344 h 1729451"/>
              <a:gd name="connsiteX2" fmla="*/ 2207172 w 3176449"/>
              <a:gd name="connsiteY2" fmla="*/ 61524 h 1729451"/>
              <a:gd name="connsiteX3" fmla="*/ 3153103 w 3176449"/>
              <a:gd name="connsiteY3" fmla="*/ 83736 h 1729451"/>
              <a:gd name="connsiteX4" fmla="*/ 3160684 w 3176449"/>
              <a:gd name="connsiteY4" fmla="*/ 1191523 h 1729451"/>
              <a:gd name="connsiteX5" fmla="*/ 3176449 w 3176449"/>
              <a:gd name="connsiteY5" fmla="*/ 1713685 h 1729451"/>
              <a:gd name="connsiteX6" fmla="*/ 0 w 3176449"/>
              <a:gd name="connsiteY6" fmla="*/ 1729451 h 1729451"/>
              <a:gd name="connsiteX7" fmla="*/ 0 w 3176449"/>
              <a:gd name="connsiteY7" fmla="*/ 1191523 h 1729451"/>
              <a:gd name="connsiteX0" fmla="*/ 0 w 3176449"/>
              <a:gd name="connsiteY0" fmla="*/ 1139692 h 1677620"/>
              <a:gd name="connsiteX1" fmla="*/ 2112578 w 3176449"/>
              <a:gd name="connsiteY1" fmla="*/ 1097513 h 1677620"/>
              <a:gd name="connsiteX2" fmla="*/ 2207172 w 3176449"/>
              <a:gd name="connsiteY2" fmla="*/ 9693 h 1677620"/>
              <a:gd name="connsiteX3" fmla="*/ 3153103 w 3176449"/>
              <a:gd name="connsiteY3" fmla="*/ 31905 h 1677620"/>
              <a:gd name="connsiteX4" fmla="*/ 3160684 w 3176449"/>
              <a:gd name="connsiteY4" fmla="*/ 1139692 h 1677620"/>
              <a:gd name="connsiteX5" fmla="*/ 3176449 w 3176449"/>
              <a:gd name="connsiteY5" fmla="*/ 1661854 h 1677620"/>
              <a:gd name="connsiteX6" fmla="*/ 0 w 3176449"/>
              <a:gd name="connsiteY6" fmla="*/ 1677620 h 1677620"/>
              <a:gd name="connsiteX7" fmla="*/ 0 w 3176449"/>
              <a:gd name="connsiteY7" fmla="*/ 1139692 h 1677620"/>
              <a:gd name="connsiteX0" fmla="*/ 0 w 3176449"/>
              <a:gd name="connsiteY0" fmla="*/ 1139692 h 1677620"/>
              <a:gd name="connsiteX1" fmla="*/ 2128344 w 3176449"/>
              <a:gd name="connsiteY1" fmla="*/ 1059737 h 1677620"/>
              <a:gd name="connsiteX2" fmla="*/ 2207172 w 3176449"/>
              <a:gd name="connsiteY2" fmla="*/ 9693 h 1677620"/>
              <a:gd name="connsiteX3" fmla="*/ 3153103 w 3176449"/>
              <a:gd name="connsiteY3" fmla="*/ 31905 h 1677620"/>
              <a:gd name="connsiteX4" fmla="*/ 3160684 w 3176449"/>
              <a:gd name="connsiteY4" fmla="*/ 1139692 h 1677620"/>
              <a:gd name="connsiteX5" fmla="*/ 3176449 w 3176449"/>
              <a:gd name="connsiteY5" fmla="*/ 1661854 h 1677620"/>
              <a:gd name="connsiteX6" fmla="*/ 0 w 3176449"/>
              <a:gd name="connsiteY6" fmla="*/ 1677620 h 1677620"/>
              <a:gd name="connsiteX7" fmla="*/ 0 w 3176449"/>
              <a:gd name="connsiteY7" fmla="*/ 1139692 h 1677620"/>
              <a:gd name="connsiteX0" fmla="*/ 0 w 3176449"/>
              <a:gd name="connsiteY0" fmla="*/ 1139692 h 1677620"/>
              <a:gd name="connsiteX1" fmla="*/ 2128344 w 3176449"/>
              <a:gd name="connsiteY1" fmla="*/ 1059737 h 1677620"/>
              <a:gd name="connsiteX2" fmla="*/ 2207172 w 3176449"/>
              <a:gd name="connsiteY2" fmla="*/ 9693 h 1677620"/>
              <a:gd name="connsiteX3" fmla="*/ 3153103 w 3176449"/>
              <a:gd name="connsiteY3" fmla="*/ 31905 h 1677620"/>
              <a:gd name="connsiteX4" fmla="*/ 3160684 w 3176449"/>
              <a:gd name="connsiteY4" fmla="*/ 1139692 h 1677620"/>
              <a:gd name="connsiteX5" fmla="*/ 3176449 w 3176449"/>
              <a:gd name="connsiteY5" fmla="*/ 1661854 h 1677620"/>
              <a:gd name="connsiteX6" fmla="*/ 0 w 3176449"/>
              <a:gd name="connsiteY6" fmla="*/ 1677620 h 1677620"/>
              <a:gd name="connsiteX7" fmla="*/ 0 w 3176449"/>
              <a:gd name="connsiteY7" fmla="*/ 1139692 h 1677620"/>
              <a:gd name="connsiteX0" fmla="*/ 0 w 3176449"/>
              <a:gd name="connsiteY0" fmla="*/ 1109284 h 1647212"/>
              <a:gd name="connsiteX1" fmla="*/ 2128344 w 3176449"/>
              <a:gd name="connsiteY1" fmla="*/ 1029329 h 1647212"/>
              <a:gd name="connsiteX2" fmla="*/ 2207172 w 3176449"/>
              <a:gd name="connsiteY2" fmla="*/ 219455 h 1647212"/>
              <a:gd name="connsiteX3" fmla="*/ 3153103 w 3176449"/>
              <a:gd name="connsiteY3" fmla="*/ 1497 h 1647212"/>
              <a:gd name="connsiteX4" fmla="*/ 3160684 w 3176449"/>
              <a:gd name="connsiteY4" fmla="*/ 1109284 h 1647212"/>
              <a:gd name="connsiteX5" fmla="*/ 3176449 w 3176449"/>
              <a:gd name="connsiteY5" fmla="*/ 1631446 h 1647212"/>
              <a:gd name="connsiteX6" fmla="*/ 0 w 3176449"/>
              <a:gd name="connsiteY6" fmla="*/ 1647212 h 1647212"/>
              <a:gd name="connsiteX7" fmla="*/ 0 w 3176449"/>
              <a:gd name="connsiteY7" fmla="*/ 1109284 h 1647212"/>
              <a:gd name="connsiteX0" fmla="*/ 0 w 3176449"/>
              <a:gd name="connsiteY0" fmla="*/ 902023 h 1439951"/>
              <a:gd name="connsiteX1" fmla="*/ 2128344 w 3176449"/>
              <a:gd name="connsiteY1" fmla="*/ 822068 h 1439951"/>
              <a:gd name="connsiteX2" fmla="*/ 2207172 w 3176449"/>
              <a:gd name="connsiteY2" fmla="*/ 12194 h 1439951"/>
              <a:gd name="connsiteX3" fmla="*/ 3168869 w 3176449"/>
              <a:gd name="connsiteY3" fmla="*/ 24398 h 1439951"/>
              <a:gd name="connsiteX4" fmla="*/ 3160684 w 3176449"/>
              <a:gd name="connsiteY4" fmla="*/ 902023 h 1439951"/>
              <a:gd name="connsiteX5" fmla="*/ 3176449 w 3176449"/>
              <a:gd name="connsiteY5" fmla="*/ 1424185 h 1439951"/>
              <a:gd name="connsiteX6" fmla="*/ 0 w 3176449"/>
              <a:gd name="connsiteY6" fmla="*/ 1439951 h 1439951"/>
              <a:gd name="connsiteX7" fmla="*/ 0 w 3176449"/>
              <a:gd name="connsiteY7" fmla="*/ 902023 h 1439951"/>
              <a:gd name="connsiteX0" fmla="*/ 0 w 3176449"/>
              <a:gd name="connsiteY0" fmla="*/ 879368 h 1417296"/>
              <a:gd name="connsiteX1" fmla="*/ 2128344 w 3176449"/>
              <a:gd name="connsiteY1" fmla="*/ 799413 h 1417296"/>
              <a:gd name="connsiteX2" fmla="*/ 2237857 w 3176449"/>
              <a:gd name="connsiteY2" fmla="*/ 187094 h 1417296"/>
              <a:gd name="connsiteX3" fmla="*/ 3168869 w 3176449"/>
              <a:gd name="connsiteY3" fmla="*/ 1743 h 1417296"/>
              <a:gd name="connsiteX4" fmla="*/ 3160684 w 3176449"/>
              <a:gd name="connsiteY4" fmla="*/ 879368 h 1417296"/>
              <a:gd name="connsiteX5" fmla="*/ 3176449 w 3176449"/>
              <a:gd name="connsiteY5" fmla="*/ 1401530 h 1417296"/>
              <a:gd name="connsiteX6" fmla="*/ 0 w 3176449"/>
              <a:gd name="connsiteY6" fmla="*/ 1417296 h 1417296"/>
              <a:gd name="connsiteX7" fmla="*/ 0 w 3176449"/>
              <a:gd name="connsiteY7" fmla="*/ 879368 h 1417296"/>
              <a:gd name="connsiteX0" fmla="*/ 0 w 3176449"/>
              <a:gd name="connsiteY0" fmla="*/ 707560 h 1245488"/>
              <a:gd name="connsiteX1" fmla="*/ 2128344 w 3176449"/>
              <a:gd name="connsiteY1" fmla="*/ 627605 h 1245488"/>
              <a:gd name="connsiteX2" fmla="*/ 2237857 w 3176449"/>
              <a:gd name="connsiteY2" fmla="*/ 15286 h 1245488"/>
              <a:gd name="connsiteX3" fmla="*/ 3168869 w 3176449"/>
              <a:gd name="connsiteY3" fmla="*/ 18901 h 1245488"/>
              <a:gd name="connsiteX4" fmla="*/ 3160684 w 3176449"/>
              <a:gd name="connsiteY4" fmla="*/ 707560 h 1245488"/>
              <a:gd name="connsiteX5" fmla="*/ 3176449 w 3176449"/>
              <a:gd name="connsiteY5" fmla="*/ 1229722 h 1245488"/>
              <a:gd name="connsiteX6" fmla="*/ 0 w 3176449"/>
              <a:gd name="connsiteY6" fmla="*/ 1245488 h 1245488"/>
              <a:gd name="connsiteX7" fmla="*/ 0 w 3176449"/>
              <a:gd name="connsiteY7" fmla="*/ 707560 h 1245488"/>
              <a:gd name="connsiteX0" fmla="*/ 0 w 3222476"/>
              <a:gd name="connsiteY0" fmla="*/ 939472 h 1245488"/>
              <a:gd name="connsiteX1" fmla="*/ 2174371 w 3222476"/>
              <a:gd name="connsiteY1" fmla="*/ 627605 h 1245488"/>
              <a:gd name="connsiteX2" fmla="*/ 2283884 w 3222476"/>
              <a:gd name="connsiteY2" fmla="*/ 15286 h 1245488"/>
              <a:gd name="connsiteX3" fmla="*/ 3214896 w 3222476"/>
              <a:gd name="connsiteY3" fmla="*/ 18901 h 1245488"/>
              <a:gd name="connsiteX4" fmla="*/ 3206711 w 3222476"/>
              <a:gd name="connsiteY4" fmla="*/ 707560 h 1245488"/>
              <a:gd name="connsiteX5" fmla="*/ 3222476 w 3222476"/>
              <a:gd name="connsiteY5" fmla="*/ 1229722 h 1245488"/>
              <a:gd name="connsiteX6" fmla="*/ 46027 w 3222476"/>
              <a:gd name="connsiteY6" fmla="*/ 1245488 h 1245488"/>
              <a:gd name="connsiteX7" fmla="*/ 0 w 3222476"/>
              <a:gd name="connsiteY7" fmla="*/ 939472 h 1245488"/>
              <a:gd name="connsiteX0" fmla="*/ 0 w 3222476"/>
              <a:gd name="connsiteY0" fmla="*/ 870758 h 1245488"/>
              <a:gd name="connsiteX1" fmla="*/ 2174371 w 3222476"/>
              <a:gd name="connsiteY1" fmla="*/ 627605 h 1245488"/>
              <a:gd name="connsiteX2" fmla="*/ 2283884 w 3222476"/>
              <a:gd name="connsiteY2" fmla="*/ 15286 h 1245488"/>
              <a:gd name="connsiteX3" fmla="*/ 3214896 w 3222476"/>
              <a:gd name="connsiteY3" fmla="*/ 18901 h 1245488"/>
              <a:gd name="connsiteX4" fmla="*/ 3206711 w 3222476"/>
              <a:gd name="connsiteY4" fmla="*/ 707560 h 1245488"/>
              <a:gd name="connsiteX5" fmla="*/ 3222476 w 3222476"/>
              <a:gd name="connsiteY5" fmla="*/ 1229722 h 1245488"/>
              <a:gd name="connsiteX6" fmla="*/ 46027 w 3222476"/>
              <a:gd name="connsiteY6" fmla="*/ 1245488 h 1245488"/>
              <a:gd name="connsiteX7" fmla="*/ 0 w 3222476"/>
              <a:gd name="connsiteY7" fmla="*/ 870758 h 1245488"/>
              <a:gd name="connsiteX0" fmla="*/ 0 w 3222476"/>
              <a:gd name="connsiteY0" fmla="*/ 870758 h 1245488"/>
              <a:gd name="connsiteX1" fmla="*/ 2128345 w 3222476"/>
              <a:gd name="connsiteY1" fmla="*/ 833750 h 1245488"/>
              <a:gd name="connsiteX2" fmla="*/ 2283884 w 3222476"/>
              <a:gd name="connsiteY2" fmla="*/ 15286 h 1245488"/>
              <a:gd name="connsiteX3" fmla="*/ 3214896 w 3222476"/>
              <a:gd name="connsiteY3" fmla="*/ 18901 h 1245488"/>
              <a:gd name="connsiteX4" fmla="*/ 3206711 w 3222476"/>
              <a:gd name="connsiteY4" fmla="*/ 707560 h 1245488"/>
              <a:gd name="connsiteX5" fmla="*/ 3222476 w 3222476"/>
              <a:gd name="connsiteY5" fmla="*/ 1229722 h 1245488"/>
              <a:gd name="connsiteX6" fmla="*/ 46027 w 3222476"/>
              <a:gd name="connsiteY6" fmla="*/ 1245488 h 1245488"/>
              <a:gd name="connsiteX7" fmla="*/ 0 w 3222476"/>
              <a:gd name="connsiteY7" fmla="*/ 870758 h 1245488"/>
              <a:gd name="connsiteX0" fmla="*/ 0 w 3222476"/>
              <a:gd name="connsiteY0" fmla="*/ 853765 h 1228495"/>
              <a:gd name="connsiteX1" fmla="*/ 2128345 w 3222476"/>
              <a:gd name="connsiteY1" fmla="*/ 816757 h 1228495"/>
              <a:gd name="connsiteX2" fmla="*/ 2268542 w 3222476"/>
              <a:gd name="connsiteY2" fmla="*/ 170080 h 1228495"/>
              <a:gd name="connsiteX3" fmla="*/ 3214896 w 3222476"/>
              <a:gd name="connsiteY3" fmla="*/ 1908 h 1228495"/>
              <a:gd name="connsiteX4" fmla="*/ 3206711 w 3222476"/>
              <a:gd name="connsiteY4" fmla="*/ 690567 h 1228495"/>
              <a:gd name="connsiteX5" fmla="*/ 3222476 w 3222476"/>
              <a:gd name="connsiteY5" fmla="*/ 1212729 h 1228495"/>
              <a:gd name="connsiteX6" fmla="*/ 46027 w 3222476"/>
              <a:gd name="connsiteY6" fmla="*/ 1228495 h 1228495"/>
              <a:gd name="connsiteX7" fmla="*/ 0 w 3222476"/>
              <a:gd name="connsiteY7" fmla="*/ 853765 h 1228495"/>
              <a:gd name="connsiteX0" fmla="*/ 0 w 3230239"/>
              <a:gd name="connsiteY0" fmla="*/ 695879 h 1070609"/>
              <a:gd name="connsiteX1" fmla="*/ 2128345 w 3230239"/>
              <a:gd name="connsiteY1" fmla="*/ 658871 h 1070609"/>
              <a:gd name="connsiteX2" fmla="*/ 2268542 w 3230239"/>
              <a:gd name="connsiteY2" fmla="*/ 12194 h 1070609"/>
              <a:gd name="connsiteX3" fmla="*/ 3230239 w 3230239"/>
              <a:gd name="connsiteY3" fmla="*/ 24398 h 1070609"/>
              <a:gd name="connsiteX4" fmla="*/ 3206711 w 3230239"/>
              <a:gd name="connsiteY4" fmla="*/ 532681 h 1070609"/>
              <a:gd name="connsiteX5" fmla="*/ 3222476 w 3230239"/>
              <a:gd name="connsiteY5" fmla="*/ 1054843 h 1070609"/>
              <a:gd name="connsiteX6" fmla="*/ 46027 w 3230239"/>
              <a:gd name="connsiteY6" fmla="*/ 1070609 h 1070609"/>
              <a:gd name="connsiteX7" fmla="*/ 0 w 3230239"/>
              <a:gd name="connsiteY7" fmla="*/ 695879 h 1070609"/>
              <a:gd name="connsiteX0" fmla="*/ 0 w 3276266"/>
              <a:gd name="connsiteY0" fmla="*/ 786301 h 1070609"/>
              <a:gd name="connsiteX1" fmla="*/ 2174372 w 3276266"/>
              <a:gd name="connsiteY1" fmla="*/ 658871 h 1070609"/>
              <a:gd name="connsiteX2" fmla="*/ 2314569 w 3276266"/>
              <a:gd name="connsiteY2" fmla="*/ 12194 h 1070609"/>
              <a:gd name="connsiteX3" fmla="*/ 3276266 w 3276266"/>
              <a:gd name="connsiteY3" fmla="*/ 24398 h 1070609"/>
              <a:gd name="connsiteX4" fmla="*/ 3252738 w 3276266"/>
              <a:gd name="connsiteY4" fmla="*/ 532681 h 1070609"/>
              <a:gd name="connsiteX5" fmla="*/ 3268503 w 3276266"/>
              <a:gd name="connsiteY5" fmla="*/ 1054843 h 1070609"/>
              <a:gd name="connsiteX6" fmla="*/ 92054 w 3276266"/>
              <a:gd name="connsiteY6" fmla="*/ 1070609 h 1070609"/>
              <a:gd name="connsiteX7" fmla="*/ 0 w 3276266"/>
              <a:gd name="connsiteY7" fmla="*/ 786301 h 1070609"/>
              <a:gd name="connsiteX0" fmla="*/ 0 w 3276266"/>
              <a:gd name="connsiteY0" fmla="*/ 786301 h 1070609"/>
              <a:gd name="connsiteX1" fmla="*/ 2174372 w 3276266"/>
              <a:gd name="connsiteY1" fmla="*/ 658871 h 1070609"/>
              <a:gd name="connsiteX2" fmla="*/ 2314569 w 3276266"/>
              <a:gd name="connsiteY2" fmla="*/ 12194 h 1070609"/>
              <a:gd name="connsiteX3" fmla="*/ 3276266 w 3276266"/>
              <a:gd name="connsiteY3" fmla="*/ 24398 h 1070609"/>
              <a:gd name="connsiteX4" fmla="*/ 3252738 w 3276266"/>
              <a:gd name="connsiteY4" fmla="*/ 532681 h 1070609"/>
              <a:gd name="connsiteX5" fmla="*/ 3268503 w 3276266"/>
              <a:gd name="connsiteY5" fmla="*/ 1054843 h 1070609"/>
              <a:gd name="connsiteX6" fmla="*/ 92054 w 3276266"/>
              <a:gd name="connsiteY6" fmla="*/ 1070609 h 1070609"/>
              <a:gd name="connsiteX7" fmla="*/ 0 w 3276266"/>
              <a:gd name="connsiteY7" fmla="*/ 786301 h 1070609"/>
              <a:gd name="connsiteX0" fmla="*/ 0 w 3276266"/>
              <a:gd name="connsiteY0" fmla="*/ 786301 h 1070609"/>
              <a:gd name="connsiteX1" fmla="*/ 2174372 w 3276266"/>
              <a:gd name="connsiteY1" fmla="*/ 749293 h 1070609"/>
              <a:gd name="connsiteX2" fmla="*/ 2314569 w 3276266"/>
              <a:gd name="connsiteY2" fmla="*/ 12194 h 1070609"/>
              <a:gd name="connsiteX3" fmla="*/ 3276266 w 3276266"/>
              <a:gd name="connsiteY3" fmla="*/ 24398 h 1070609"/>
              <a:gd name="connsiteX4" fmla="*/ 3252738 w 3276266"/>
              <a:gd name="connsiteY4" fmla="*/ 532681 h 1070609"/>
              <a:gd name="connsiteX5" fmla="*/ 3268503 w 3276266"/>
              <a:gd name="connsiteY5" fmla="*/ 1054843 h 1070609"/>
              <a:gd name="connsiteX6" fmla="*/ 92054 w 3276266"/>
              <a:gd name="connsiteY6" fmla="*/ 1070609 h 1070609"/>
              <a:gd name="connsiteX7" fmla="*/ 0 w 3276266"/>
              <a:gd name="connsiteY7" fmla="*/ 786301 h 1070609"/>
              <a:gd name="connsiteX0" fmla="*/ 46025 w 3322291"/>
              <a:gd name="connsiteY0" fmla="*/ 786301 h 1070609"/>
              <a:gd name="connsiteX1" fmla="*/ 2220397 w 3322291"/>
              <a:gd name="connsiteY1" fmla="*/ 749293 h 1070609"/>
              <a:gd name="connsiteX2" fmla="*/ 2360594 w 3322291"/>
              <a:gd name="connsiteY2" fmla="*/ 12194 h 1070609"/>
              <a:gd name="connsiteX3" fmla="*/ 3322291 w 3322291"/>
              <a:gd name="connsiteY3" fmla="*/ 24398 h 1070609"/>
              <a:gd name="connsiteX4" fmla="*/ 3298763 w 3322291"/>
              <a:gd name="connsiteY4" fmla="*/ 532681 h 1070609"/>
              <a:gd name="connsiteX5" fmla="*/ 3314528 w 3322291"/>
              <a:gd name="connsiteY5" fmla="*/ 1054843 h 1070609"/>
              <a:gd name="connsiteX6" fmla="*/ 0 w 3322291"/>
              <a:gd name="connsiteY6" fmla="*/ 1070609 h 1070609"/>
              <a:gd name="connsiteX7" fmla="*/ 46025 w 3322291"/>
              <a:gd name="connsiteY7" fmla="*/ 786301 h 1070609"/>
              <a:gd name="connsiteX0" fmla="*/ 0 w 3276266"/>
              <a:gd name="connsiteY0" fmla="*/ 786301 h 1070609"/>
              <a:gd name="connsiteX1" fmla="*/ 2174372 w 3276266"/>
              <a:gd name="connsiteY1" fmla="*/ 749293 h 1070609"/>
              <a:gd name="connsiteX2" fmla="*/ 2314569 w 3276266"/>
              <a:gd name="connsiteY2" fmla="*/ 12194 h 1070609"/>
              <a:gd name="connsiteX3" fmla="*/ 3276266 w 3276266"/>
              <a:gd name="connsiteY3" fmla="*/ 24398 h 1070609"/>
              <a:gd name="connsiteX4" fmla="*/ 3252738 w 3276266"/>
              <a:gd name="connsiteY4" fmla="*/ 532681 h 1070609"/>
              <a:gd name="connsiteX5" fmla="*/ 3268503 w 3276266"/>
              <a:gd name="connsiteY5" fmla="*/ 1054843 h 1070609"/>
              <a:gd name="connsiteX6" fmla="*/ 46028 w 3276266"/>
              <a:gd name="connsiteY6" fmla="*/ 1070609 h 1070609"/>
              <a:gd name="connsiteX7" fmla="*/ 0 w 3276266"/>
              <a:gd name="connsiteY7" fmla="*/ 786301 h 1070609"/>
              <a:gd name="connsiteX0" fmla="*/ 0 w 3276266"/>
              <a:gd name="connsiteY0" fmla="*/ 786301 h 1070609"/>
              <a:gd name="connsiteX1" fmla="*/ 2174372 w 3276266"/>
              <a:gd name="connsiteY1" fmla="*/ 749293 h 1070609"/>
              <a:gd name="connsiteX2" fmla="*/ 2314569 w 3276266"/>
              <a:gd name="connsiteY2" fmla="*/ 12194 h 1070609"/>
              <a:gd name="connsiteX3" fmla="*/ 3276266 w 3276266"/>
              <a:gd name="connsiteY3" fmla="*/ 24398 h 1070609"/>
              <a:gd name="connsiteX4" fmla="*/ 3252738 w 3276266"/>
              <a:gd name="connsiteY4" fmla="*/ 532681 h 1070609"/>
              <a:gd name="connsiteX5" fmla="*/ 3268503 w 3276266"/>
              <a:gd name="connsiteY5" fmla="*/ 1054843 h 1070609"/>
              <a:gd name="connsiteX6" fmla="*/ 2 w 3276266"/>
              <a:gd name="connsiteY6" fmla="*/ 1070609 h 1070609"/>
              <a:gd name="connsiteX7" fmla="*/ 0 w 3276266"/>
              <a:gd name="connsiteY7" fmla="*/ 786301 h 1070609"/>
              <a:gd name="connsiteX0" fmla="*/ 0 w 3276266"/>
              <a:gd name="connsiteY0" fmla="*/ 764184 h 1048492"/>
              <a:gd name="connsiteX1" fmla="*/ 2174372 w 3276266"/>
              <a:gd name="connsiteY1" fmla="*/ 727176 h 1048492"/>
              <a:gd name="connsiteX2" fmla="*/ 2329912 w 3276266"/>
              <a:gd name="connsiteY2" fmla="*/ 140780 h 1048492"/>
              <a:gd name="connsiteX3" fmla="*/ 3276266 w 3276266"/>
              <a:gd name="connsiteY3" fmla="*/ 2281 h 1048492"/>
              <a:gd name="connsiteX4" fmla="*/ 3252738 w 3276266"/>
              <a:gd name="connsiteY4" fmla="*/ 510564 h 1048492"/>
              <a:gd name="connsiteX5" fmla="*/ 3268503 w 3276266"/>
              <a:gd name="connsiteY5" fmla="*/ 1032726 h 1048492"/>
              <a:gd name="connsiteX6" fmla="*/ 2 w 3276266"/>
              <a:gd name="connsiteY6" fmla="*/ 1048492 h 1048492"/>
              <a:gd name="connsiteX7" fmla="*/ 0 w 3276266"/>
              <a:gd name="connsiteY7" fmla="*/ 764184 h 1048492"/>
              <a:gd name="connsiteX0" fmla="*/ 0 w 3368319"/>
              <a:gd name="connsiteY0" fmla="*/ 651478 h 935786"/>
              <a:gd name="connsiteX1" fmla="*/ 2174372 w 3368319"/>
              <a:gd name="connsiteY1" fmla="*/ 614470 h 935786"/>
              <a:gd name="connsiteX2" fmla="*/ 2329912 w 3368319"/>
              <a:gd name="connsiteY2" fmla="*/ 28074 h 935786"/>
              <a:gd name="connsiteX3" fmla="*/ 3368319 w 3368319"/>
              <a:gd name="connsiteY3" fmla="*/ 10137 h 935786"/>
              <a:gd name="connsiteX4" fmla="*/ 3252738 w 3368319"/>
              <a:gd name="connsiteY4" fmla="*/ 397858 h 935786"/>
              <a:gd name="connsiteX5" fmla="*/ 3268503 w 3368319"/>
              <a:gd name="connsiteY5" fmla="*/ 920020 h 935786"/>
              <a:gd name="connsiteX6" fmla="*/ 2 w 3368319"/>
              <a:gd name="connsiteY6" fmla="*/ 935786 h 935786"/>
              <a:gd name="connsiteX7" fmla="*/ 0 w 3368319"/>
              <a:gd name="connsiteY7" fmla="*/ 651478 h 935786"/>
              <a:gd name="connsiteX0" fmla="*/ 0 w 3276266"/>
              <a:gd name="connsiteY0" fmla="*/ 641774 h 926082"/>
              <a:gd name="connsiteX1" fmla="*/ 2174372 w 3276266"/>
              <a:gd name="connsiteY1" fmla="*/ 604766 h 926082"/>
              <a:gd name="connsiteX2" fmla="*/ 2329912 w 3276266"/>
              <a:gd name="connsiteY2" fmla="*/ 18370 h 926082"/>
              <a:gd name="connsiteX3" fmla="*/ 3276266 w 3276266"/>
              <a:gd name="connsiteY3" fmla="*/ 15503 h 926082"/>
              <a:gd name="connsiteX4" fmla="*/ 3252738 w 3276266"/>
              <a:gd name="connsiteY4" fmla="*/ 388154 h 926082"/>
              <a:gd name="connsiteX5" fmla="*/ 3268503 w 3276266"/>
              <a:gd name="connsiteY5" fmla="*/ 910316 h 926082"/>
              <a:gd name="connsiteX6" fmla="*/ 2 w 3276266"/>
              <a:gd name="connsiteY6" fmla="*/ 926082 h 926082"/>
              <a:gd name="connsiteX7" fmla="*/ 0 w 3276266"/>
              <a:gd name="connsiteY7" fmla="*/ 641774 h 926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6266" h="926082">
                <a:moveTo>
                  <a:pt x="0" y="641774"/>
                </a:moveTo>
                <a:cubicBezTo>
                  <a:pt x="351760" y="637457"/>
                  <a:pt x="1128593" y="636075"/>
                  <a:pt x="2174372" y="604766"/>
                </a:cubicBezTo>
                <a:cubicBezTo>
                  <a:pt x="2494938" y="418532"/>
                  <a:pt x="2261595" y="191791"/>
                  <a:pt x="2329912" y="18370"/>
                </a:cubicBezTo>
                <a:cubicBezTo>
                  <a:pt x="2437643" y="-5278"/>
                  <a:pt x="3006989" y="-5943"/>
                  <a:pt x="3276266" y="15503"/>
                </a:cubicBezTo>
                <a:cubicBezTo>
                  <a:pt x="3273538" y="308045"/>
                  <a:pt x="3255466" y="95612"/>
                  <a:pt x="3252738" y="388154"/>
                </a:cubicBezTo>
                <a:lnTo>
                  <a:pt x="3268503" y="910316"/>
                </a:lnTo>
                <a:lnTo>
                  <a:pt x="2" y="926082"/>
                </a:lnTo>
                <a:cubicBezTo>
                  <a:pt x="1" y="831313"/>
                  <a:pt x="1" y="736543"/>
                  <a:pt x="0" y="641774"/>
                </a:cubicBezTo>
                <a:close/>
              </a:path>
            </a:pathLst>
          </a:custGeom>
          <a:gradFill>
            <a:gsLst>
              <a:gs pos="55000">
                <a:srgbClr val="5A7698"/>
              </a:gs>
              <a:gs pos="10000">
                <a:schemeClr val="accent1">
                  <a:alpha val="59000"/>
                </a:schemeClr>
              </a:gs>
              <a:gs pos="100000">
                <a:schemeClr val="accent1">
                  <a:lumMod val="50000"/>
                </a:schemeClr>
              </a:gs>
            </a:gsLst>
            <a:path path="circle">
              <a:fillToRect l="50000" t="-80000" r="50000" b="180000"/>
            </a:path>
          </a:gradFill>
          <a:ln>
            <a:noFill/>
          </a:ln>
          <a:scene3d>
            <a:camera prst="isometricTopUp"/>
            <a:lightRig rig="balanced" dir="t"/>
          </a:scene3d>
          <a:sp3d extrusionH="254000" prstMaterial="softEdge">
            <a:bevelT w="1270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3000" b="1" dirty="0" smtClean="0">
              <a:latin typeface="+mj-lt"/>
            </a:endParaRPr>
          </a:p>
          <a:p>
            <a:pPr algn="ctr"/>
            <a:endParaRPr lang="en-ZA" sz="3000" b="1" dirty="0" smtClean="0">
              <a:latin typeface="+mj-lt"/>
            </a:endParaRPr>
          </a:p>
          <a:p>
            <a:pPr algn="ctr"/>
            <a:endParaRPr lang="en-ZA" sz="3000" b="1" dirty="0" smtClean="0">
              <a:latin typeface="+mj-lt"/>
            </a:endParaRPr>
          </a:p>
          <a:p>
            <a:pPr algn="ctr"/>
            <a:r>
              <a:rPr lang="en-ZA" sz="3000" b="1" dirty="0" err="1" smtClean="0">
                <a:latin typeface="+mj-lt"/>
              </a:rPr>
              <a:t>Semana</a:t>
            </a:r>
            <a:r>
              <a:rPr lang="en-ZA" sz="3000" b="1" dirty="0" smtClean="0">
                <a:latin typeface="+mj-lt"/>
              </a:rPr>
              <a:t> </a:t>
            </a:r>
            <a:r>
              <a:rPr lang="en-ZA" sz="3000" b="1" dirty="0" smtClean="0">
                <a:latin typeface="+mj-lt"/>
              </a:rPr>
              <a:t>Santa</a:t>
            </a:r>
            <a:endParaRPr lang="en-ZA" sz="3000" b="1" dirty="0">
              <a:latin typeface="+mj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Esquema:</a:t>
            </a:r>
            <a:br>
              <a:rPr lang="es-ES" dirty="0" smtClean="0"/>
            </a:br>
            <a:r>
              <a:rPr lang="es-ES" dirty="0" smtClean="0"/>
              <a:t> cuaresma-semana-santa-pascua</a:t>
            </a:r>
            <a:endParaRPr lang="es-ES" dirty="0"/>
          </a:p>
        </p:txBody>
      </p:sp>
      <p:grpSp>
        <p:nvGrpSpPr>
          <p:cNvPr id="14" name="Group 10" title="Speechbubble graphic">
            <a:extLst>
              <a:ext uri="{FF2B5EF4-FFF2-40B4-BE49-F238E27FC236}">
                <a16:creationId xmlns:a16="http://schemas.microsoft.com/office/drawing/2014/main" xmlns="" id="{F37AA5FA-CB29-4E1C-9201-8072B4603B79}"/>
              </a:ext>
            </a:extLst>
          </p:cNvPr>
          <p:cNvGrpSpPr/>
          <p:nvPr/>
        </p:nvGrpSpPr>
        <p:grpSpPr>
          <a:xfrm>
            <a:off x="1228018" y="7779571"/>
            <a:ext cx="3721712" cy="1727034"/>
            <a:chOff x="7808736" y="5626253"/>
            <a:chExt cx="2791284" cy="1530223"/>
          </a:xfrm>
        </p:grpSpPr>
        <p:sp>
          <p:nvSpPr>
            <p:cNvPr id="16" name="Rectangle: Rounded Corners 4" title="Speechbubble_border_graphic">
              <a:extLst>
                <a:ext uri="{FF2B5EF4-FFF2-40B4-BE49-F238E27FC236}">
                  <a16:creationId xmlns:a16="http://schemas.microsoft.com/office/drawing/2014/main" xmlns="" id="{4EC1AD2E-F60E-4A79-84A8-BDAA457DB765}"/>
                </a:ext>
              </a:extLst>
            </p:cNvPr>
            <p:cNvSpPr/>
            <p:nvPr/>
          </p:nvSpPr>
          <p:spPr>
            <a:xfrm>
              <a:off x="7808736" y="5626253"/>
              <a:ext cx="2791284" cy="1530223"/>
            </a:xfrm>
            <a:custGeom>
              <a:avLst/>
              <a:gdLst>
                <a:gd name="connsiteX0" fmla="*/ 0 w 3721712"/>
                <a:gd name="connsiteY0" fmla="*/ 327321 h 1034222"/>
                <a:gd name="connsiteX1" fmla="*/ 327321 w 3721712"/>
                <a:gd name="connsiteY1" fmla="*/ 0 h 1034222"/>
                <a:gd name="connsiteX2" fmla="*/ 3394391 w 3721712"/>
                <a:gd name="connsiteY2" fmla="*/ 0 h 1034222"/>
                <a:gd name="connsiteX3" fmla="*/ 3721712 w 3721712"/>
                <a:gd name="connsiteY3" fmla="*/ 327321 h 1034222"/>
                <a:gd name="connsiteX4" fmla="*/ 3721712 w 3721712"/>
                <a:gd name="connsiteY4" fmla="*/ 706901 h 1034222"/>
                <a:gd name="connsiteX5" fmla="*/ 3394391 w 3721712"/>
                <a:gd name="connsiteY5" fmla="*/ 1034222 h 1034222"/>
                <a:gd name="connsiteX6" fmla="*/ 327321 w 3721712"/>
                <a:gd name="connsiteY6" fmla="*/ 1034222 h 1034222"/>
                <a:gd name="connsiteX7" fmla="*/ 0 w 3721712"/>
                <a:gd name="connsiteY7" fmla="*/ 706901 h 1034222"/>
                <a:gd name="connsiteX8" fmla="*/ 0 w 3721712"/>
                <a:gd name="connsiteY8" fmla="*/ 327321 h 1034222"/>
                <a:gd name="connsiteX0" fmla="*/ 0 w 3721712"/>
                <a:gd name="connsiteY0" fmla="*/ 327321 h 1553614"/>
                <a:gd name="connsiteX1" fmla="*/ 327321 w 3721712"/>
                <a:gd name="connsiteY1" fmla="*/ 0 h 1553614"/>
                <a:gd name="connsiteX2" fmla="*/ 3394391 w 3721712"/>
                <a:gd name="connsiteY2" fmla="*/ 0 h 1553614"/>
                <a:gd name="connsiteX3" fmla="*/ 3721712 w 3721712"/>
                <a:gd name="connsiteY3" fmla="*/ 327321 h 1553614"/>
                <a:gd name="connsiteX4" fmla="*/ 3721712 w 3721712"/>
                <a:gd name="connsiteY4" fmla="*/ 706901 h 1553614"/>
                <a:gd name="connsiteX5" fmla="*/ 3394391 w 3721712"/>
                <a:gd name="connsiteY5" fmla="*/ 1034222 h 1553614"/>
                <a:gd name="connsiteX6" fmla="*/ 1515182 w 3721712"/>
                <a:gd name="connsiteY6" fmla="*/ 1553614 h 1553614"/>
                <a:gd name="connsiteX7" fmla="*/ 327321 w 3721712"/>
                <a:gd name="connsiteY7" fmla="*/ 1034222 h 1553614"/>
                <a:gd name="connsiteX8" fmla="*/ 0 w 3721712"/>
                <a:gd name="connsiteY8" fmla="*/ 706901 h 1553614"/>
                <a:gd name="connsiteX9" fmla="*/ 0 w 3721712"/>
                <a:gd name="connsiteY9" fmla="*/ 327321 h 1553614"/>
                <a:gd name="connsiteX0" fmla="*/ 0 w 3721712"/>
                <a:gd name="connsiteY0" fmla="*/ 327321 h 1553614"/>
                <a:gd name="connsiteX1" fmla="*/ 327321 w 3721712"/>
                <a:gd name="connsiteY1" fmla="*/ 0 h 1553614"/>
                <a:gd name="connsiteX2" fmla="*/ 3394391 w 3721712"/>
                <a:gd name="connsiteY2" fmla="*/ 0 h 1553614"/>
                <a:gd name="connsiteX3" fmla="*/ 3721712 w 3721712"/>
                <a:gd name="connsiteY3" fmla="*/ 327321 h 1553614"/>
                <a:gd name="connsiteX4" fmla="*/ 3721712 w 3721712"/>
                <a:gd name="connsiteY4" fmla="*/ 706901 h 1553614"/>
                <a:gd name="connsiteX5" fmla="*/ 3394391 w 3721712"/>
                <a:gd name="connsiteY5" fmla="*/ 1034222 h 1553614"/>
                <a:gd name="connsiteX6" fmla="*/ 1515182 w 3721712"/>
                <a:gd name="connsiteY6" fmla="*/ 1553614 h 1553614"/>
                <a:gd name="connsiteX7" fmla="*/ 327321 w 3721712"/>
                <a:gd name="connsiteY7" fmla="*/ 1034222 h 1553614"/>
                <a:gd name="connsiteX8" fmla="*/ 0 w 3721712"/>
                <a:gd name="connsiteY8" fmla="*/ 706901 h 1553614"/>
                <a:gd name="connsiteX9" fmla="*/ 0 w 3721712"/>
                <a:gd name="connsiteY9" fmla="*/ 327321 h 1553614"/>
                <a:gd name="connsiteX0" fmla="*/ 0 w 3721712"/>
                <a:gd name="connsiteY0" fmla="*/ 327321 h 1553614"/>
                <a:gd name="connsiteX1" fmla="*/ 327321 w 3721712"/>
                <a:gd name="connsiteY1" fmla="*/ 0 h 1553614"/>
                <a:gd name="connsiteX2" fmla="*/ 3394391 w 3721712"/>
                <a:gd name="connsiteY2" fmla="*/ 0 h 1553614"/>
                <a:gd name="connsiteX3" fmla="*/ 3721712 w 3721712"/>
                <a:gd name="connsiteY3" fmla="*/ 327321 h 1553614"/>
                <a:gd name="connsiteX4" fmla="*/ 3721712 w 3721712"/>
                <a:gd name="connsiteY4" fmla="*/ 706901 h 1553614"/>
                <a:gd name="connsiteX5" fmla="*/ 3394391 w 3721712"/>
                <a:gd name="connsiteY5" fmla="*/ 1034222 h 1553614"/>
                <a:gd name="connsiteX6" fmla="*/ 1515182 w 3721712"/>
                <a:gd name="connsiteY6" fmla="*/ 1553614 h 1553614"/>
                <a:gd name="connsiteX7" fmla="*/ 327321 w 3721712"/>
                <a:gd name="connsiteY7" fmla="*/ 1034222 h 1553614"/>
                <a:gd name="connsiteX8" fmla="*/ 0 w 3721712"/>
                <a:gd name="connsiteY8" fmla="*/ 706901 h 1553614"/>
                <a:gd name="connsiteX9" fmla="*/ 0 w 3721712"/>
                <a:gd name="connsiteY9" fmla="*/ 327321 h 1553614"/>
                <a:gd name="connsiteX0" fmla="*/ 0 w 3721712"/>
                <a:gd name="connsiteY0" fmla="*/ 327321 h 1553614"/>
                <a:gd name="connsiteX1" fmla="*/ 327321 w 3721712"/>
                <a:gd name="connsiteY1" fmla="*/ 0 h 1553614"/>
                <a:gd name="connsiteX2" fmla="*/ 3394391 w 3721712"/>
                <a:gd name="connsiteY2" fmla="*/ 0 h 1553614"/>
                <a:gd name="connsiteX3" fmla="*/ 3721712 w 3721712"/>
                <a:gd name="connsiteY3" fmla="*/ 327321 h 1553614"/>
                <a:gd name="connsiteX4" fmla="*/ 3721712 w 3721712"/>
                <a:gd name="connsiteY4" fmla="*/ 706901 h 1553614"/>
                <a:gd name="connsiteX5" fmla="*/ 3394391 w 3721712"/>
                <a:gd name="connsiteY5" fmla="*/ 1034222 h 1553614"/>
                <a:gd name="connsiteX6" fmla="*/ 1515182 w 3721712"/>
                <a:gd name="connsiteY6" fmla="*/ 1553614 h 1553614"/>
                <a:gd name="connsiteX7" fmla="*/ 327321 w 3721712"/>
                <a:gd name="connsiteY7" fmla="*/ 1034222 h 1553614"/>
                <a:gd name="connsiteX8" fmla="*/ 0 w 3721712"/>
                <a:gd name="connsiteY8" fmla="*/ 706901 h 1553614"/>
                <a:gd name="connsiteX9" fmla="*/ 0 w 3721712"/>
                <a:gd name="connsiteY9" fmla="*/ 327321 h 1553614"/>
                <a:gd name="connsiteX0" fmla="*/ 0 w 3721712"/>
                <a:gd name="connsiteY0" fmla="*/ 327321 h 1553614"/>
                <a:gd name="connsiteX1" fmla="*/ 327321 w 3721712"/>
                <a:gd name="connsiteY1" fmla="*/ 0 h 1553614"/>
                <a:gd name="connsiteX2" fmla="*/ 3394391 w 3721712"/>
                <a:gd name="connsiteY2" fmla="*/ 0 h 1553614"/>
                <a:gd name="connsiteX3" fmla="*/ 3721712 w 3721712"/>
                <a:gd name="connsiteY3" fmla="*/ 327321 h 1553614"/>
                <a:gd name="connsiteX4" fmla="*/ 3721712 w 3721712"/>
                <a:gd name="connsiteY4" fmla="*/ 706901 h 1553614"/>
                <a:gd name="connsiteX5" fmla="*/ 3394391 w 3721712"/>
                <a:gd name="connsiteY5" fmla="*/ 1034222 h 1553614"/>
                <a:gd name="connsiteX6" fmla="*/ 1515182 w 3721712"/>
                <a:gd name="connsiteY6" fmla="*/ 1553614 h 1553614"/>
                <a:gd name="connsiteX7" fmla="*/ 327321 w 3721712"/>
                <a:gd name="connsiteY7" fmla="*/ 1034222 h 1553614"/>
                <a:gd name="connsiteX8" fmla="*/ 0 w 3721712"/>
                <a:gd name="connsiteY8" fmla="*/ 706901 h 1553614"/>
                <a:gd name="connsiteX9" fmla="*/ 0 w 3721712"/>
                <a:gd name="connsiteY9" fmla="*/ 327321 h 1553614"/>
                <a:gd name="connsiteX0" fmla="*/ 0 w 3721712"/>
                <a:gd name="connsiteY0" fmla="*/ 327321 h 1727034"/>
                <a:gd name="connsiteX1" fmla="*/ 327321 w 3721712"/>
                <a:gd name="connsiteY1" fmla="*/ 0 h 1727034"/>
                <a:gd name="connsiteX2" fmla="*/ 3394391 w 3721712"/>
                <a:gd name="connsiteY2" fmla="*/ 0 h 1727034"/>
                <a:gd name="connsiteX3" fmla="*/ 3721712 w 3721712"/>
                <a:gd name="connsiteY3" fmla="*/ 327321 h 1727034"/>
                <a:gd name="connsiteX4" fmla="*/ 3721712 w 3721712"/>
                <a:gd name="connsiteY4" fmla="*/ 706901 h 1727034"/>
                <a:gd name="connsiteX5" fmla="*/ 3394391 w 3721712"/>
                <a:gd name="connsiteY5" fmla="*/ 1034222 h 1727034"/>
                <a:gd name="connsiteX6" fmla="*/ 1594010 w 3721712"/>
                <a:gd name="connsiteY6" fmla="*/ 1727034 h 1727034"/>
                <a:gd name="connsiteX7" fmla="*/ 327321 w 3721712"/>
                <a:gd name="connsiteY7" fmla="*/ 1034222 h 1727034"/>
                <a:gd name="connsiteX8" fmla="*/ 0 w 3721712"/>
                <a:gd name="connsiteY8" fmla="*/ 706901 h 1727034"/>
                <a:gd name="connsiteX9" fmla="*/ 0 w 3721712"/>
                <a:gd name="connsiteY9" fmla="*/ 327321 h 1727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721712" h="1727034">
                  <a:moveTo>
                    <a:pt x="0" y="327321"/>
                  </a:moveTo>
                  <a:cubicBezTo>
                    <a:pt x="0" y="146547"/>
                    <a:pt x="146547" y="0"/>
                    <a:pt x="327321" y="0"/>
                  </a:cubicBezTo>
                  <a:lnTo>
                    <a:pt x="3394391" y="0"/>
                  </a:lnTo>
                  <a:cubicBezTo>
                    <a:pt x="3575165" y="0"/>
                    <a:pt x="3721712" y="146547"/>
                    <a:pt x="3721712" y="327321"/>
                  </a:cubicBezTo>
                  <a:lnTo>
                    <a:pt x="3721712" y="706901"/>
                  </a:lnTo>
                  <a:cubicBezTo>
                    <a:pt x="3721712" y="887675"/>
                    <a:pt x="3575165" y="1034222"/>
                    <a:pt x="3394391" y="1034222"/>
                  </a:cubicBezTo>
                  <a:cubicBezTo>
                    <a:pt x="2762733" y="1033932"/>
                    <a:pt x="1390096" y="1017876"/>
                    <a:pt x="1594010" y="1727034"/>
                  </a:cubicBezTo>
                  <a:cubicBezTo>
                    <a:pt x="1408264" y="1238593"/>
                    <a:pt x="718019" y="1033932"/>
                    <a:pt x="327321" y="1034222"/>
                  </a:cubicBezTo>
                  <a:cubicBezTo>
                    <a:pt x="146547" y="1034222"/>
                    <a:pt x="0" y="887675"/>
                    <a:pt x="0" y="706901"/>
                  </a:cubicBezTo>
                  <a:lnTo>
                    <a:pt x="0" y="32732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17" name="Rectangle: Rounded Corners 3">
              <a:extLst>
                <a:ext uri="{FF2B5EF4-FFF2-40B4-BE49-F238E27FC236}">
                  <a16:creationId xmlns:a16="http://schemas.microsoft.com/office/drawing/2014/main" xmlns="" id="{D96ABC47-1860-49DC-BE9A-820D3F8DAF0B}"/>
                </a:ext>
              </a:extLst>
            </p:cNvPr>
            <p:cNvSpPr/>
            <p:nvPr/>
          </p:nvSpPr>
          <p:spPr>
            <a:xfrm>
              <a:off x="7940717" y="5728351"/>
              <a:ext cx="2565838" cy="712168"/>
            </a:xfrm>
            <a:prstGeom prst="roundRect">
              <a:avLst>
                <a:gd name="adj" fmla="val 16655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0" rtlCol="0" anchor="t"/>
            <a:lstStyle/>
            <a:p>
              <a:endParaRPr lang="en-ZA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lang="en-ZA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MIÉRCOLES DE CENIZA</a:t>
              </a:r>
              <a:endParaRPr lang="en-ZA" b="1" noProof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2" name="Group 146" title="Milestone Flag">
            <a:extLst>
              <a:ext uri="{FF2B5EF4-FFF2-40B4-BE49-F238E27FC236}">
                <a16:creationId xmlns:a16="http://schemas.microsoft.com/office/drawing/2014/main" xmlns="" id="{9DF1BB47-882B-4E63-990A-3F807961ED0A}"/>
              </a:ext>
            </a:extLst>
          </p:cNvPr>
          <p:cNvGrpSpPr/>
          <p:nvPr/>
        </p:nvGrpSpPr>
        <p:grpSpPr>
          <a:xfrm>
            <a:off x="10873196" y="3406688"/>
            <a:ext cx="2880000" cy="2693011"/>
            <a:chOff x="7798224" y="13083424"/>
            <a:chExt cx="2160000" cy="2378260"/>
          </a:xfrm>
        </p:grpSpPr>
        <p:sp>
          <p:nvSpPr>
            <p:cNvPr id="23" name="Rectangle 142">
              <a:extLst>
                <a:ext uri="{FF2B5EF4-FFF2-40B4-BE49-F238E27FC236}">
                  <a16:creationId xmlns:a16="http://schemas.microsoft.com/office/drawing/2014/main" xmlns="" id="{410107DB-DA01-4AF8-8EAB-E479BF01E2D7}"/>
                </a:ext>
              </a:extLst>
            </p:cNvPr>
            <p:cNvSpPr/>
            <p:nvPr/>
          </p:nvSpPr>
          <p:spPr>
            <a:xfrm>
              <a:off x="8100531" y="13083424"/>
              <a:ext cx="28388" cy="1512277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49000">
                  <a:schemeClr val="bg1">
                    <a:lumMod val="8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24" name="Rectangle 143">
              <a:extLst>
                <a:ext uri="{FF2B5EF4-FFF2-40B4-BE49-F238E27FC236}">
                  <a16:creationId xmlns:a16="http://schemas.microsoft.com/office/drawing/2014/main" xmlns="" id="{97C7B2E9-C6B9-46C3-8F06-D1A2CB3DE0D7}"/>
                </a:ext>
              </a:extLst>
            </p:cNvPr>
            <p:cNvSpPr/>
            <p:nvPr/>
          </p:nvSpPr>
          <p:spPr>
            <a:xfrm>
              <a:off x="7798224" y="13493546"/>
              <a:ext cx="2160000" cy="609632"/>
            </a:xfrm>
            <a:prstGeom prst="rect">
              <a:avLst/>
            </a:prstGeom>
            <a:gradFill>
              <a:gsLst>
                <a:gs pos="0">
                  <a:schemeClr val="accent4"/>
                </a:gs>
                <a:gs pos="100000">
                  <a:schemeClr val="accent4">
                    <a:lumMod val="75000"/>
                  </a:schemeClr>
                </a:gs>
              </a:gsLst>
              <a:path path="circle">
                <a:fillToRect l="50000" t="-80000" r="50000" b="180000"/>
              </a:path>
            </a:gradFill>
            <a:ln>
              <a:noFill/>
            </a:ln>
            <a:scene3d>
              <a:camera prst="isometricLeftDown"/>
              <a:lightRig rig="balanced" dir="t"/>
            </a:scene3d>
            <a:sp3d extrusionH="12700" prstMaterial="soft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z="3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FINISH</a:t>
              </a:r>
            </a:p>
          </p:txBody>
        </p:sp>
        <p:sp>
          <p:nvSpPr>
            <p:cNvPr id="25" name="Rectangle 144">
              <a:extLst>
                <a:ext uri="{FF2B5EF4-FFF2-40B4-BE49-F238E27FC236}">
                  <a16:creationId xmlns:a16="http://schemas.microsoft.com/office/drawing/2014/main" xmlns="" id="{A137EA92-B4C0-4DAA-B7E7-D119C08F6F81}"/>
                </a:ext>
              </a:extLst>
            </p:cNvPr>
            <p:cNvSpPr/>
            <p:nvPr/>
          </p:nvSpPr>
          <p:spPr>
            <a:xfrm>
              <a:off x="9622447" y="13949407"/>
              <a:ext cx="28388" cy="1512277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49000">
                  <a:schemeClr val="bg1">
                    <a:lumMod val="8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</p:grpSp>
      <p:sp>
        <p:nvSpPr>
          <p:cNvPr id="3" name="Rectangle 21" title="Gameboard Tile">
            <a:extLst>
              <a:ext uri="{FF2B5EF4-FFF2-40B4-BE49-F238E27FC236}">
                <a16:creationId xmlns:a16="http://schemas.microsoft.com/office/drawing/2014/main" xmlns="" id="{FE41BA63-6D33-4F72-8D85-55406846A851}"/>
              </a:ext>
            </a:extLst>
          </p:cNvPr>
          <p:cNvSpPr/>
          <p:nvPr/>
        </p:nvSpPr>
        <p:spPr>
          <a:xfrm>
            <a:off x="1182409" y="7252134"/>
            <a:ext cx="11887201" cy="1404000"/>
          </a:xfrm>
          <a:custGeom>
            <a:avLst/>
            <a:gdLst>
              <a:gd name="connsiteX0" fmla="*/ 0 w 11887201"/>
              <a:gd name="connsiteY0" fmla="*/ 0 h 1404000"/>
              <a:gd name="connsiteX1" fmla="*/ 11887201 w 11887201"/>
              <a:gd name="connsiteY1" fmla="*/ 0 h 1404000"/>
              <a:gd name="connsiteX2" fmla="*/ 11887201 w 11887201"/>
              <a:gd name="connsiteY2" fmla="*/ 1404000 h 1404000"/>
              <a:gd name="connsiteX3" fmla="*/ 0 w 11887201"/>
              <a:gd name="connsiteY3" fmla="*/ 1404000 h 1404000"/>
              <a:gd name="connsiteX4" fmla="*/ 0 w 11887201"/>
              <a:gd name="connsiteY4" fmla="*/ 0 h 1404000"/>
              <a:gd name="connsiteX0" fmla="*/ 0 w 11887201"/>
              <a:gd name="connsiteY0" fmla="*/ 0 h 1404000"/>
              <a:gd name="connsiteX1" fmla="*/ 11887201 w 11887201"/>
              <a:gd name="connsiteY1" fmla="*/ 0 h 1404000"/>
              <a:gd name="connsiteX2" fmla="*/ 11887201 w 11887201"/>
              <a:gd name="connsiteY2" fmla="*/ 1404000 h 1404000"/>
              <a:gd name="connsiteX3" fmla="*/ 10011108 w 11887201"/>
              <a:gd name="connsiteY3" fmla="*/ 1103590 h 1404000"/>
              <a:gd name="connsiteX4" fmla="*/ 0 w 11887201"/>
              <a:gd name="connsiteY4" fmla="*/ 1404000 h 1404000"/>
              <a:gd name="connsiteX5" fmla="*/ 0 w 11887201"/>
              <a:gd name="connsiteY5" fmla="*/ 0 h 1404000"/>
              <a:gd name="connsiteX0" fmla="*/ 0 w 11887201"/>
              <a:gd name="connsiteY0" fmla="*/ 0 h 1404000"/>
              <a:gd name="connsiteX1" fmla="*/ 11887201 w 11887201"/>
              <a:gd name="connsiteY1" fmla="*/ 0 h 1404000"/>
              <a:gd name="connsiteX2" fmla="*/ 11887201 w 11887201"/>
              <a:gd name="connsiteY2" fmla="*/ 1104456 h 1404000"/>
              <a:gd name="connsiteX3" fmla="*/ 10011108 w 11887201"/>
              <a:gd name="connsiteY3" fmla="*/ 1103590 h 1404000"/>
              <a:gd name="connsiteX4" fmla="*/ 0 w 11887201"/>
              <a:gd name="connsiteY4" fmla="*/ 1404000 h 1404000"/>
              <a:gd name="connsiteX5" fmla="*/ 0 w 11887201"/>
              <a:gd name="connsiteY5" fmla="*/ 0 h 1404000"/>
              <a:gd name="connsiteX0" fmla="*/ 0 w 11887201"/>
              <a:gd name="connsiteY0" fmla="*/ 0 h 1404000"/>
              <a:gd name="connsiteX1" fmla="*/ 11887201 w 11887201"/>
              <a:gd name="connsiteY1" fmla="*/ 0 h 1404000"/>
              <a:gd name="connsiteX2" fmla="*/ 11887201 w 11887201"/>
              <a:gd name="connsiteY2" fmla="*/ 1104456 h 1404000"/>
              <a:gd name="connsiteX3" fmla="*/ 10011108 w 11887201"/>
              <a:gd name="connsiteY3" fmla="*/ 1103590 h 1404000"/>
              <a:gd name="connsiteX4" fmla="*/ 9427784 w 11887201"/>
              <a:gd name="connsiteY4" fmla="*/ 1403135 h 1404000"/>
              <a:gd name="connsiteX5" fmla="*/ 0 w 11887201"/>
              <a:gd name="connsiteY5" fmla="*/ 1404000 h 1404000"/>
              <a:gd name="connsiteX6" fmla="*/ 0 w 11887201"/>
              <a:gd name="connsiteY6" fmla="*/ 0 h 1404000"/>
              <a:gd name="connsiteX0" fmla="*/ 0 w 11887201"/>
              <a:gd name="connsiteY0" fmla="*/ 0 h 1404000"/>
              <a:gd name="connsiteX1" fmla="*/ 11887201 w 11887201"/>
              <a:gd name="connsiteY1" fmla="*/ 0 h 1404000"/>
              <a:gd name="connsiteX2" fmla="*/ 11887201 w 11887201"/>
              <a:gd name="connsiteY2" fmla="*/ 946801 h 1404000"/>
              <a:gd name="connsiteX3" fmla="*/ 10011108 w 11887201"/>
              <a:gd name="connsiteY3" fmla="*/ 1103590 h 1404000"/>
              <a:gd name="connsiteX4" fmla="*/ 9427784 w 11887201"/>
              <a:gd name="connsiteY4" fmla="*/ 1403135 h 1404000"/>
              <a:gd name="connsiteX5" fmla="*/ 0 w 11887201"/>
              <a:gd name="connsiteY5" fmla="*/ 1404000 h 1404000"/>
              <a:gd name="connsiteX6" fmla="*/ 0 w 11887201"/>
              <a:gd name="connsiteY6" fmla="*/ 0 h 1404000"/>
              <a:gd name="connsiteX0" fmla="*/ 0 w 11887201"/>
              <a:gd name="connsiteY0" fmla="*/ 0 h 1404000"/>
              <a:gd name="connsiteX1" fmla="*/ 11887201 w 11887201"/>
              <a:gd name="connsiteY1" fmla="*/ 0 h 1404000"/>
              <a:gd name="connsiteX2" fmla="*/ 11887201 w 11887201"/>
              <a:gd name="connsiteY2" fmla="*/ 946801 h 1404000"/>
              <a:gd name="connsiteX3" fmla="*/ 10042639 w 11887201"/>
              <a:gd name="connsiteY3" fmla="*/ 882873 h 1404000"/>
              <a:gd name="connsiteX4" fmla="*/ 9427784 w 11887201"/>
              <a:gd name="connsiteY4" fmla="*/ 1403135 h 1404000"/>
              <a:gd name="connsiteX5" fmla="*/ 0 w 11887201"/>
              <a:gd name="connsiteY5" fmla="*/ 1404000 h 1404000"/>
              <a:gd name="connsiteX6" fmla="*/ 0 w 11887201"/>
              <a:gd name="connsiteY6" fmla="*/ 0 h 1404000"/>
              <a:gd name="connsiteX0" fmla="*/ 0 w 11887201"/>
              <a:gd name="connsiteY0" fmla="*/ 0 h 1404000"/>
              <a:gd name="connsiteX1" fmla="*/ 11887201 w 11887201"/>
              <a:gd name="connsiteY1" fmla="*/ 0 h 1404000"/>
              <a:gd name="connsiteX2" fmla="*/ 11887201 w 11887201"/>
              <a:gd name="connsiteY2" fmla="*/ 946801 h 1404000"/>
              <a:gd name="connsiteX3" fmla="*/ 10042639 w 11887201"/>
              <a:gd name="connsiteY3" fmla="*/ 882873 h 1404000"/>
              <a:gd name="connsiteX4" fmla="*/ 9727328 w 11887201"/>
              <a:gd name="connsiteY4" fmla="*/ 1403135 h 1404000"/>
              <a:gd name="connsiteX5" fmla="*/ 0 w 11887201"/>
              <a:gd name="connsiteY5" fmla="*/ 1404000 h 1404000"/>
              <a:gd name="connsiteX6" fmla="*/ 0 w 11887201"/>
              <a:gd name="connsiteY6" fmla="*/ 0 h 140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87201" h="1404000">
                <a:moveTo>
                  <a:pt x="0" y="0"/>
                </a:moveTo>
                <a:lnTo>
                  <a:pt x="11887201" y="0"/>
                </a:lnTo>
                <a:lnTo>
                  <a:pt x="11887201" y="946801"/>
                </a:lnTo>
                <a:lnTo>
                  <a:pt x="10042639" y="882873"/>
                </a:lnTo>
                <a:cubicBezTo>
                  <a:pt x="9832432" y="898639"/>
                  <a:pt x="9937535" y="1387369"/>
                  <a:pt x="9727328" y="1403135"/>
                </a:cubicBezTo>
                <a:lnTo>
                  <a:pt x="0" y="1404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4"/>
              </a:gs>
              <a:gs pos="100000">
                <a:schemeClr val="accent4">
                  <a:lumMod val="50000"/>
                </a:schemeClr>
              </a:gs>
            </a:gsLst>
            <a:path path="circle">
              <a:fillToRect l="50000" t="-80000" r="50000" b="180000"/>
            </a:path>
          </a:gradFill>
          <a:ln>
            <a:noFill/>
          </a:ln>
          <a:scene3d>
            <a:camera prst="isometricTopUp"/>
            <a:lightRig rig="balanced" dir="t"/>
          </a:scene3d>
          <a:sp3d extrusionH="254000" prstMaterial="softEdge">
            <a:bevelT w="127000" h="2667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b="1" dirty="0" smtClean="0">
                <a:latin typeface="+mj-lt"/>
              </a:rPr>
              <a:t>CUARESMA</a:t>
            </a:r>
            <a:r>
              <a:rPr lang="en-ZA" sz="3000" dirty="0" smtClean="0">
                <a:latin typeface="+mj-lt"/>
              </a:rPr>
              <a:t> (40 </a:t>
            </a:r>
            <a:r>
              <a:rPr lang="en-ZA" sz="3000" dirty="0" err="1" smtClean="0">
                <a:latin typeface="+mj-lt"/>
              </a:rPr>
              <a:t>días</a:t>
            </a:r>
            <a:r>
              <a:rPr lang="en-ZA" sz="3000" dirty="0" smtClean="0">
                <a:latin typeface="+mj-lt"/>
              </a:rPr>
              <a:t>)</a:t>
            </a:r>
            <a:endParaRPr lang="en-ZA" sz="3000" dirty="0">
              <a:latin typeface="+mj-lt"/>
            </a:endParaRPr>
          </a:p>
        </p:txBody>
      </p:sp>
      <p:sp>
        <p:nvSpPr>
          <p:cNvPr id="6" name="Rectangle 18" title="Gameboard Tile">
            <a:extLst>
              <a:ext uri="{FF2B5EF4-FFF2-40B4-BE49-F238E27FC236}">
                <a16:creationId xmlns:a16="http://schemas.microsoft.com/office/drawing/2014/main" xmlns="" id="{84346879-49E0-45FC-8A5F-C9B8F837D047}"/>
              </a:ext>
            </a:extLst>
          </p:cNvPr>
          <p:cNvSpPr/>
          <p:nvPr/>
        </p:nvSpPr>
        <p:spPr>
          <a:xfrm>
            <a:off x="10528860" y="4039342"/>
            <a:ext cx="1652694" cy="888827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3"/>
              </a:gs>
            </a:gsLst>
            <a:path path="circle">
              <a:fillToRect l="50000" t="-80000" r="50000" b="180000"/>
            </a:path>
          </a:gradFill>
          <a:ln>
            <a:noFill/>
          </a:ln>
          <a:scene3d>
            <a:camera prst="isometricTopUp"/>
            <a:lightRig rig="balanced" dir="t"/>
          </a:scene3d>
          <a:sp3d extrusionH="1016000" prstMaterial="softEdge">
            <a:bevelT w="133350" h="95250" prst="hardEdge"/>
            <a:bevelB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b="1" dirty="0" smtClean="0">
                <a:solidFill>
                  <a:schemeClr val="tx1"/>
                </a:solidFill>
                <a:latin typeface="+mj-lt"/>
              </a:rPr>
              <a:t>TRIDUO PASCUAL</a:t>
            </a:r>
            <a:endParaRPr lang="en-ZA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1" name="Rectangle 60" title="Gameboard Tile">
            <a:extLst>
              <a:ext uri="{FF2B5EF4-FFF2-40B4-BE49-F238E27FC236}">
                <a16:creationId xmlns:a16="http://schemas.microsoft.com/office/drawing/2014/main" xmlns="" id="{61CDCB2B-CFE2-4BFC-9CE1-3E441073E8C1}"/>
              </a:ext>
            </a:extLst>
          </p:cNvPr>
          <p:cNvSpPr/>
          <p:nvPr/>
        </p:nvSpPr>
        <p:spPr>
          <a:xfrm>
            <a:off x="2798414" y="9093178"/>
            <a:ext cx="827654" cy="1282876"/>
          </a:xfrm>
          <a:prstGeom prst="rect">
            <a:avLst/>
          </a:prstGeom>
          <a:solidFill>
            <a:srgbClr val="92D050"/>
          </a:solidFill>
          <a:ln>
            <a:noFill/>
          </a:ln>
          <a:scene3d>
            <a:camera prst="isometricTopUp"/>
            <a:lightRig rig="balanced" dir="t"/>
          </a:scene3d>
          <a:sp3d extrusionH="508000" prstMaterial="softEdge">
            <a:bevelT w="1270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3000" b="1" dirty="0">
              <a:latin typeface="+mj-lt"/>
            </a:endParaRPr>
          </a:p>
        </p:txBody>
      </p:sp>
      <p:sp>
        <p:nvSpPr>
          <p:cNvPr id="27" name="Rectangle 15" title="Gameboard Tile">
            <a:extLst>
              <a:ext uri="{FF2B5EF4-FFF2-40B4-BE49-F238E27FC236}">
                <a16:creationId xmlns:a16="http://schemas.microsoft.com/office/drawing/2014/main" xmlns="" id="{054E8C1B-EBA9-44D5-BB4E-F900959B3DFD}"/>
              </a:ext>
            </a:extLst>
          </p:cNvPr>
          <p:cNvSpPr/>
          <p:nvPr/>
        </p:nvSpPr>
        <p:spPr>
          <a:xfrm>
            <a:off x="2126805" y="10336782"/>
            <a:ext cx="962069" cy="810000"/>
          </a:xfrm>
          <a:prstGeom prst="rect">
            <a:avLst/>
          </a:prstGeom>
          <a:solidFill>
            <a:srgbClr val="FFFF00"/>
          </a:solidFill>
          <a:ln>
            <a:noFill/>
          </a:ln>
          <a:scene3d>
            <a:camera prst="isometricTopUp"/>
            <a:lightRig rig="balanced" dir="t"/>
          </a:scene3d>
          <a:sp3d extrusionH="254000" prstMaterial="softEdge">
            <a:bevelT w="1270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dirty="0" smtClean="0">
                <a:solidFill>
                  <a:srgbClr val="FF0000"/>
                </a:solidFill>
                <a:latin typeface="+mj-lt"/>
              </a:rPr>
              <a:t>Car-naval</a:t>
            </a:r>
            <a:endParaRPr lang="en-ZA" sz="2400" dirty="0">
              <a:solidFill>
                <a:srgbClr val="FF0000"/>
              </a:solidFill>
              <a:latin typeface="+mj-lt"/>
            </a:endParaRPr>
          </a:p>
        </p:txBody>
      </p:sp>
      <p:grpSp>
        <p:nvGrpSpPr>
          <p:cNvPr id="18" name="Group 5" title="Milestone Flag">
            <a:extLst>
              <a:ext uri="{FF2B5EF4-FFF2-40B4-BE49-F238E27FC236}">
                <a16:creationId xmlns:a16="http://schemas.microsoft.com/office/drawing/2014/main" xmlns="" id="{74017222-89B7-489D-B4B8-D0CA3FBA35D9}"/>
              </a:ext>
            </a:extLst>
          </p:cNvPr>
          <p:cNvGrpSpPr/>
          <p:nvPr/>
        </p:nvGrpSpPr>
        <p:grpSpPr>
          <a:xfrm>
            <a:off x="1184988" y="9644679"/>
            <a:ext cx="2880000" cy="1770998"/>
            <a:chOff x="3157545" y="-4710"/>
            <a:chExt cx="2160000" cy="2361331"/>
          </a:xfrm>
        </p:grpSpPr>
        <p:sp>
          <p:nvSpPr>
            <p:cNvPr id="19" name="Rectangle 134">
              <a:extLst>
                <a:ext uri="{FF2B5EF4-FFF2-40B4-BE49-F238E27FC236}">
                  <a16:creationId xmlns:a16="http://schemas.microsoft.com/office/drawing/2014/main" xmlns="" id="{2485DF45-E947-4746-ACC9-DD59FB99A0CD}"/>
                </a:ext>
              </a:extLst>
            </p:cNvPr>
            <p:cNvSpPr/>
            <p:nvPr/>
          </p:nvSpPr>
          <p:spPr>
            <a:xfrm>
              <a:off x="3459852" y="-4710"/>
              <a:ext cx="28388" cy="1249815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49000">
                  <a:schemeClr val="bg1">
                    <a:lumMod val="8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20" name="Rectangle 132">
              <a:extLst>
                <a:ext uri="{FF2B5EF4-FFF2-40B4-BE49-F238E27FC236}">
                  <a16:creationId xmlns:a16="http://schemas.microsoft.com/office/drawing/2014/main" xmlns="" id="{44C42714-2CB7-42B3-8060-79A01E9913EF}"/>
                </a:ext>
              </a:extLst>
            </p:cNvPr>
            <p:cNvSpPr/>
            <p:nvPr/>
          </p:nvSpPr>
          <p:spPr>
            <a:xfrm>
              <a:off x="4981768" y="844344"/>
              <a:ext cx="28388" cy="1512277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49000">
                  <a:schemeClr val="bg1">
                    <a:lumMod val="8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/>
            </a:p>
          </p:txBody>
        </p:sp>
        <p:sp>
          <p:nvSpPr>
            <p:cNvPr id="21" name="Rectangle 131" title="Milestone Flag">
              <a:extLst>
                <a:ext uri="{FF2B5EF4-FFF2-40B4-BE49-F238E27FC236}">
                  <a16:creationId xmlns:a16="http://schemas.microsoft.com/office/drawing/2014/main" xmlns="" id="{CFD1EBC6-3E9A-4268-93AF-83B28CEEB49D}"/>
                </a:ext>
              </a:extLst>
            </p:cNvPr>
            <p:cNvSpPr/>
            <p:nvPr/>
          </p:nvSpPr>
          <p:spPr>
            <a:xfrm>
              <a:off x="3157545" y="388483"/>
              <a:ext cx="2160000" cy="609632"/>
            </a:xfrm>
            <a:prstGeom prst="rect">
              <a:avLst/>
            </a:prstGeom>
            <a:gradFill>
              <a:gsLst>
                <a:gs pos="0">
                  <a:schemeClr val="bg1">
                    <a:lumMod val="85000"/>
                  </a:schemeClr>
                </a:gs>
                <a:gs pos="100000">
                  <a:schemeClr val="bg1">
                    <a:lumMod val="50000"/>
                  </a:schemeClr>
                </a:gs>
              </a:gsLst>
              <a:path path="circle">
                <a:fillToRect l="50000" t="-80000" r="50000" b="180000"/>
              </a:path>
            </a:gradFill>
            <a:ln>
              <a:noFill/>
            </a:ln>
            <a:scene3d>
              <a:camera prst="isometricLeftDown"/>
              <a:lightRig rig="balanced" dir="t"/>
            </a:scene3d>
            <a:sp3d extrusionH="12700" prstMaterial="softEdg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z="3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j-lt"/>
                </a:rPr>
                <a:t>START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830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4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8" grpId="0" animBg="1"/>
      <p:bldP spid="28" grpId="1" animBg="1"/>
      <p:bldP spid="3" grpId="0" animBg="1"/>
      <p:bldP spid="6" grpId="0" animBg="1"/>
      <p:bldP spid="31" grpId="0" animBg="1"/>
      <p:bldP spid="27" grpId="0" animBg="1"/>
    </p:bldLst>
  </p:timing>
</p:sld>
</file>

<file path=ppt/theme/theme1.xml><?xml version="1.0" encoding="utf-8"?>
<a:theme xmlns:a="http://schemas.openxmlformats.org/drawingml/2006/main" name="TF55726512">
  <a:themeElements>
    <a:clrScheme name="Custom 139">
      <a:dk1>
        <a:sysClr val="windowText" lastClr="000000"/>
      </a:dk1>
      <a:lt1>
        <a:sysClr val="window" lastClr="FFFFFF"/>
      </a:lt1>
      <a:dk2>
        <a:srgbClr val="3F3F3F"/>
      </a:dk2>
      <a:lt2>
        <a:srgbClr val="D8D8D8"/>
      </a:lt2>
      <a:accent1>
        <a:srgbClr val="809EC2"/>
      </a:accent1>
      <a:accent2>
        <a:srgbClr val="E7BC29"/>
      </a:accent2>
      <a:accent3>
        <a:srgbClr val="DD7E0E"/>
      </a:accent3>
      <a:accent4>
        <a:srgbClr val="9C85C0"/>
      </a:accent4>
      <a:accent5>
        <a:srgbClr val="6B3D8C"/>
      </a:accent5>
      <a:accent6>
        <a:srgbClr val="4E74A3"/>
      </a:accent6>
      <a:hlink>
        <a:srgbClr val="809EC2"/>
      </a:hlink>
      <a:folHlink>
        <a:srgbClr val="809EC2"/>
      </a:folHlink>
    </a:clrScheme>
    <a:fontScheme name="Custom 157">
      <a:majorFont>
        <a:latin typeface="Rockwel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meboard Infographics_SB - v4" id="{A3FE2D6E-C4A8-4EB9-B022-91CC8FACBDB0}" vid="{911B2E49-5361-42B9-8C79-E935AF1AC7F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9" ma:contentTypeDescription="Create a new document." ma:contentTypeScope="" ma:versionID="76e25e1730b4532ab1d5e5b131a96a5a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d1e9281a84c4949647088091c718de3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CBFFE4-9355-4081-B41D-249D89FFE6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0976F8-67B5-4678-B444-64D06CF0B5A4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6dc4bcd6-49db-4c07-9060-8acfc67cef9f"/>
    <ds:schemaRef ds:uri="http://schemas.openxmlformats.org/package/2006/metadata/core-properties"/>
    <ds:schemaRef ds:uri="fb0879af-3eba-417a-a55a-ffe6dcd6ca77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4E019C4-282D-4BD9-B8D9-52759F56AD1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TF55726512</Template>
  <TotalTime>0</TotalTime>
  <Words>22</Words>
  <Application>Microsoft Office PowerPoint</Application>
  <PresentationFormat>Personalizado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TF55726512</vt:lpstr>
      <vt:lpstr>Esquema:  cuaresma-semana-santa-pascua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2019-04-01T21:51:10Z</dcterms:created>
  <dcterms:modified xsi:type="dcterms:W3CDTF">2019-04-15T14:10:43Z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