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4207C-0C91-CFAD-EE81-DE98F168B78D}" v="3" dt="2022-03-07T13:10:34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Pablo Fernández Valderrama Gamarra" userId="e70e8bc0-626f-413f-ba48-804a67d8cc06" providerId="ADAL" clId="{A630F9C9-67AD-4537-BB22-A981EA5A80EB}"/>
    <pc:docChg chg="undo custSel addSld modSld sldOrd">
      <pc:chgData name="José Pablo Fernández Valderrama Gamarra" userId="e70e8bc0-626f-413f-ba48-804a67d8cc06" providerId="ADAL" clId="{A630F9C9-67AD-4537-BB22-A981EA5A80EB}" dt="2022-03-04T15:28:53.707" v="51" actId="207"/>
      <pc:docMkLst>
        <pc:docMk/>
      </pc:docMkLst>
      <pc:sldChg chg="delSp modSp add mod ord delAnim modAnim">
        <pc:chgData name="José Pablo Fernández Valderrama Gamarra" userId="e70e8bc0-626f-413f-ba48-804a67d8cc06" providerId="ADAL" clId="{A630F9C9-67AD-4537-BB22-A981EA5A80EB}" dt="2022-03-04T15:28:53.707" v="51" actId="207"/>
        <pc:sldMkLst>
          <pc:docMk/>
          <pc:sldMk cId="4147393172" sldId="262"/>
        </pc:sldMkLst>
        <pc:spChg chg="mod">
          <ac:chgData name="José Pablo Fernández Valderrama Gamarra" userId="e70e8bc0-626f-413f-ba48-804a67d8cc06" providerId="ADAL" clId="{A630F9C9-67AD-4537-BB22-A981EA5A80EB}" dt="2022-03-04T15:23:57.909" v="36" actId="1037"/>
          <ac:spMkLst>
            <pc:docMk/>
            <pc:sldMk cId="4147393172" sldId="262"/>
            <ac:spMk id="2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19:48.436" v="7" actId="6549"/>
          <ac:spMkLst>
            <pc:docMk/>
            <pc:sldMk cId="4147393172" sldId="262"/>
            <ac:spMk id="5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24:33.629" v="44" actId="1076"/>
          <ac:spMkLst>
            <pc:docMk/>
            <pc:sldMk cId="4147393172" sldId="262"/>
            <ac:spMk id="10" creationId="{00000000-0000-0000-0000-000000000000}"/>
          </ac:spMkLst>
        </pc:spChg>
        <pc:spChg chg="mod">
          <ac:chgData name="José Pablo Fernández Valderrama Gamarra" userId="e70e8bc0-626f-413f-ba48-804a67d8cc06" providerId="ADAL" clId="{A630F9C9-67AD-4537-BB22-A981EA5A80EB}" dt="2022-03-04T15:28:53.707" v="51" actId="207"/>
          <ac:spMkLst>
            <pc:docMk/>
            <pc:sldMk cId="4147393172" sldId="262"/>
            <ac:spMk id="12" creationId="{00000000-0000-0000-0000-000000000000}"/>
          </ac:spMkLst>
        </pc:spChg>
        <pc:spChg chg="del">
          <ac:chgData name="José Pablo Fernández Valderrama Gamarra" userId="e70e8bc0-626f-413f-ba48-804a67d8cc06" providerId="ADAL" clId="{A630F9C9-67AD-4537-BB22-A981EA5A80EB}" dt="2022-03-04T15:18:55.975" v="6" actId="478"/>
          <ac:spMkLst>
            <pc:docMk/>
            <pc:sldMk cId="4147393172" sldId="262"/>
            <ac:spMk id="15" creationId="{00000000-0000-0000-0000-000000000000}"/>
          </ac:spMkLst>
        </pc:spChg>
        <pc:spChg chg="del mod">
          <ac:chgData name="José Pablo Fernández Valderrama Gamarra" userId="e70e8bc0-626f-413f-ba48-804a67d8cc06" providerId="ADAL" clId="{A630F9C9-67AD-4537-BB22-A981EA5A80EB}" dt="2022-03-04T15:18:53.212" v="5" actId="478"/>
          <ac:spMkLst>
            <pc:docMk/>
            <pc:sldMk cId="4147393172" sldId="262"/>
            <ac:spMk id="16" creationId="{00000000-0000-0000-0000-000000000000}"/>
          </ac:spMkLst>
        </pc:spChg>
        <pc:grpChg chg="mod">
          <ac:chgData name="José Pablo Fernández Valderrama Gamarra" userId="e70e8bc0-626f-413f-ba48-804a67d8cc06" providerId="ADAL" clId="{A630F9C9-67AD-4537-BB22-A981EA5A80EB}" dt="2022-03-04T15:25:49.471" v="48" actId="1076"/>
          <ac:grpSpMkLst>
            <pc:docMk/>
            <pc:sldMk cId="4147393172" sldId="262"/>
            <ac:grpSpMk id="21" creationId="{00000000-0000-0000-0000-000000000000}"/>
          </ac:grpSpMkLst>
        </pc:grpChg>
      </pc:sldChg>
    </pc:docChg>
  </pc:docChgLst>
  <pc:docChgLst>
    <pc:chgData name="José Pablo Fernández Valderrama Gamarra" userId="S::jpfernandezvaldg01@larioja.edu.es::e70e8bc0-626f-413f-ba48-804a67d8cc06" providerId="AD" clId="Web-{C2D4207C-0C91-CFAD-EE81-DE98F168B78D}"/>
    <pc:docChg chg="modSld">
      <pc:chgData name="José Pablo Fernández Valderrama Gamarra" userId="S::jpfernandezvaldg01@larioja.edu.es::e70e8bc0-626f-413f-ba48-804a67d8cc06" providerId="AD" clId="Web-{C2D4207C-0C91-CFAD-EE81-DE98F168B78D}" dt="2022-03-07T12:45:02.208" v="1" actId="20577"/>
      <pc:docMkLst>
        <pc:docMk/>
      </pc:docMkLst>
      <pc:sldChg chg="modSp">
        <pc:chgData name="José Pablo Fernández Valderrama Gamarra" userId="S::jpfernandezvaldg01@larioja.edu.es::e70e8bc0-626f-413f-ba48-804a67d8cc06" providerId="AD" clId="Web-{C2D4207C-0C91-CFAD-EE81-DE98F168B78D}" dt="2022-03-07T12:45:02.208" v="1" actId="20577"/>
        <pc:sldMkLst>
          <pc:docMk/>
          <pc:sldMk cId="4147393172" sldId="262"/>
        </pc:sldMkLst>
        <pc:spChg chg="mod">
          <ac:chgData name="José Pablo Fernández Valderrama Gamarra" userId="S::jpfernandezvaldg01@larioja.edu.es::e70e8bc0-626f-413f-ba48-804a67d8cc06" providerId="AD" clId="Web-{C2D4207C-0C91-CFAD-EE81-DE98F168B78D}" dt="2022-03-07T12:45:02.208" v="1" actId="20577"/>
          <ac:spMkLst>
            <pc:docMk/>
            <pc:sldMk cId="4147393172" sldId="262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561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289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9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54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07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7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45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8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84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34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47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8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136904" cy="1470025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Constantia" panose="02030602050306030303" pitchFamily="18" charset="0"/>
              </a:rPr>
              <a:t>Esquema </a:t>
            </a:r>
            <a:br>
              <a:rPr lang="es-ES" sz="4000" b="1" dirty="0">
                <a:latin typeface="Constantia" panose="02030602050306030303" pitchFamily="18" charset="0"/>
              </a:rPr>
            </a:br>
            <a:r>
              <a:rPr lang="es-ES" sz="4000" b="1" dirty="0">
                <a:latin typeface="Constantia" panose="02030602050306030303" pitchFamily="18" charset="0"/>
              </a:rPr>
              <a:t>Cuaresma-Semana Santa-Pascua</a:t>
            </a:r>
            <a:endParaRPr lang="es-ES_tradnl" sz="4000" b="1" dirty="0">
              <a:latin typeface="Constantia" panose="02030602050306030303" pitchFamily="18" charset="0"/>
            </a:endParaRPr>
          </a:p>
        </p:txBody>
      </p:sp>
      <p:sp>
        <p:nvSpPr>
          <p:cNvPr id="4" name="Isosceles Triangle 69" title="Speechbubble_callout_graphic">
            <a:extLst>
              <a:ext uri="{FF2B5EF4-FFF2-40B4-BE49-F238E27FC236}">
                <a16:creationId xmlns:a16="http://schemas.microsoft.com/office/drawing/2014/main" id="{CA688265-CBAE-4460-AC96-1534946AA77A}"/>
              </a:ext>
            </a:extLst>
          </p:cNvPr>
          <p:cNvSpPr/>
          <p:nvPr/>
        </p:nvSpPr>
        <p:spPr>
          <a:xfrm rot="8137044" flipH="1">
            <a:off x="3893991" y="4426528"/>
            <a:ext cx="864313" cy="678764"/>
          </a:xfrm>
          <a:prstGeom prst="triangle">
            <a:avLst>
              <a:gd name="adj" fmla="val 499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505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  </a:t>
              </a:r>
              <a:r>
                <a:rPr lang="en-US" sz="1600" dirty="0">
                  <a:latin typeface="Calibri"/>
                </a:rPr>
                <a:t>(40 días)</a:t>
              </a:r>
              <a:r>
                <a:rPr lang="en-US" sz="1200" dirty="0">
                  <a:latin typeface="Calibri"/>
                </a:rPr>
                <a:t> 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9512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3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50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72728"/>
            <a:ext cx="1684357" cy="1130465"/>
            <a:chOff x="4062166" y="1125500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25500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36" name="35 Rectángulo"/>
          <p:cNvSpPr/>
          <p:nvPr/>
        </p:nvSpPr>
        <p:spPr>
          <a:xfrm>
            <a:off x="6918148" y="1412776"/>
            <a:ext cx="356615" cy="22267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5837793" y="2307223"/>
            <a:ext cx="250563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PASCUA</a:t>
            </a:r>
            <a:endParaRPr lang="es-ES_trad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0" grpId="0"/>
      <p:bldP spid="20" grpId="0" animBg="1"/>
      <p:bldP spid="7" grpId="0"/>
      <p:bldP spid="24" grpId="0" animBg="1"/>
      <p:bldP spid="25" grpId="0"/>
      <p:bldP spid="28" grpId="0" animBg="1"/>
      <p:bldP spid="30" grpId="0" animBg="1"/>
      <p:bldP spid="38" grpId="0" animBg="1"/>
      <p:bldP spid="39" grpId="0"/>
      <p:bldP spid="32" grpId="0" animBg="1"/>
      <p:bldP spid="33" grpId="0"/>
      <p:bldP spid="35" grpId="0" animBg="1"/>
      <p:bldP spid="34" grpId="0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600" y="4592376"/>
            <a:ext cx="5256584" cy="553565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308304" y="4376354"/>
            <a:ext cx="1633537" cy="996439"/>
            <a:chOff x="4062166" y="1108173"/>
            <a:chExt cx="1633537" cy="66059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350198" y="1115353"/>
              <a:ext cx="1234821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noProof="0" dirty="0">
                  <a:solidFill>
                    <a:srgbClr val="FF0000"/>
                  </a:solidFill>
                  <a:latin typeface="Calibri"/>
                </a:rPr>
                <a:t>(50 </a:t>
              </a:r>
              <a:r>
                <a:rPr lang="en-US" sz="1200" b="1" noProof="0" dirty="0" err="1">
                  <a:solidFill>
                    <a:srgbClr val="FF0000"/>
                  </a:solidFill>
                  <a:latin typeface="Calibri"/>
                </a:rPr>
                <a:t>días</a:t>
              </a:r>
              <a:r>
                <a:rPr lang="en-US" sz="1200" b="1" noProof="0" dirty="0">
                  <a:solidFill>
                    <a:srgbClr val="FF0000"/>
                  </a:solidFill>
                  <a:latin typeface="Calibri"/>
                </a:rPr>
                <a:t>)</a:t>
              </a:r>
              <a:endParaRPr kumimoji="0" lang="en-US" sz="12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7" y="3190646"/>
            <a:ext cx="483599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13 CuadroTexto"/>
          <p:cNvSpPr txBox="1"/>
          <p:nvPr/>
        </p:nvSpPr>
        <p:spPr>
          <a:xfrm>
            <a:off x="827584" y="522246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1. </a:t>
            </a:r>
            <a:r>
              <a:rPr lang="es-ES" b="1" dirty="0"/>
              <a:t>Cuaresma</a:t>
            </a:r>
            <a:r>
              <a:rPr lang="es-ES" dirty="0"/>
              <a:t>: 40 días preparación para la Pascua o Resurrección de Jesús. El color es el morado. Vigilia</a:t>
            </a:r>
          </a:p>
          <a:p>
            <a:endParaRPr lang="es-ES_tradn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419872" y="37170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3. </a:t>
            </a:r>
            <a:r>
              <a:rPr lang="es-ES" b="1" dirty="0"/>
              <a:t>Pascua</a:t>
            </a:r>
            <a:r>
              <a:rPr lang="es-ES" dirty="0"/>
              <a:t>: Tiempo de 50 días en que se celebra la resurrección de Jesús.</a:t>
            </a:r>
            <a:endParaRPr lang="es-ES_tradnl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942119" y="213285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4. </a:t>
            </a:r>
            <a:r>
              <a:rPr lang="es-ES" b="1" dirty="0"/>
              <a:t>Miércoles de ceniza</a:t>
            </a:r>
            <a:r>
              <a:rPr lang="es-ES" dirty="0"/>
              <a:t>: primer día de la cuaresma. Se impone ceniza en la cabeza, simboliza arrepentimiento y la necesidad de perdón de Dios. Este año se celebra el…</a:t>
            </a:r>
            <a:endParaRPr lang="es-ES_tradnl" dirty="0"/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561952" y="3655872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sp>
        <p:nvSpPr>
          <p:cNvPr id="20" name="19 Cheurón"/>
          <p:cNvSpPr/>
          <p:nvPr/>
        </p:nvSpPr>
        <p:spPr>
          <a:xfrm>
            <a:off x="5868144" y="4376354"/>
            <a:ext cx="1800200" cy="98560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25400" dist="12700" dir="13500000">
              <a:srgbClr val="000000">
                <a:alpha val="45000"/>
              </a:srgbClr>
            </a:innerShdw>
          </a:effectLst>
        </p:spPr>
      </p:sp>
      <p:sp>
        <p:nvSpPr>
          <p:cNvPr id="22" name="Cheurón 4"/>
          <p:cNvSpPr/>
          <p:nvPr/>
        </p:nvSpPr>
        <p:spPr>
          <a:xfrm>
            <a:off x="6228184" y="4360613"/>
            <a:ext cx="1227135" cy="1130465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TRIDUO PASCUAL</a:t>
            </a:r>
          </a:p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(</a:t>
            </a:r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tres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1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días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)</a:t>
            </a:r>
            <a:endParaRPr kumimoji="0" lang="en-US" sz="1200" b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915816" y="764704"/>
            <a:ext cx="4046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2. </a:t>
            </a:r>
            <a:r>
              <a:rPr lang="es-ES" b="1" dirty="0"/>
              <a:t>Triduo pascual</a:t>
            </a:r>
            <a:r>
              <a:rPr lang="es-ES" dirty="0"/>
              <a:t>: jueves santo, viernes santo y domingo de resurrección: pasión, muerte y resurrección de Jesús.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1365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4" grpId="0"/>
      <p:bldP spid="14" grpId="1"/>
      <p:bldP spid="15" grpId="0"/>
      <p:bldP spid="15" grpId="1"/>
      <p:bldP spid="16" grpId="0"/>
      <p:bldP spid="16" grpId="1"/>
      <p:bldP spid="19" grpId="0"/>
      <p:bldP spid="22" grpId="0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648339" y="3645023"/>
            <a:ext cx="1755322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5 CuadroTexto"/>
          <p:cNvSpPr txBox="1"/>
          <p:nvPr/>
        </p:nvSpPr>
        <p:spPr>
          <a:xfrm>
            <a:off x="4805162" y="332656"/>
            <a:ext cx="4170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5. </a:t>
            </a:r>
            <a:r>
              <a:rPr lang="es-ES" b="1" dirty="0"/>
              <a:t>Domingo de Ramos</a:t>
            </a:r>
            <a:r>
              <a:rPr lang="es-ES" dirty="0"/>
              <a:t>: </a:t>
            </a:r>
            <a:r>
              <a:rPr lang="es-ES" u="sng" dirty="0"/>
              <a:t>entrada triunfal de Jesús en Jerusalén </a:t>
            </a:r>
            <a:r>
              <a:rPr lang="es-ES" dirty="0"/>
              <a:t>aclamado como mesías. El símbolo son las ramas de olivo o las palmas. </a:t>
            </a:r>
            <a:endParaRPr lang="es-ES_tradnl" dirty="0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42751"/>
            <a:ext cx="1684357" cy="1130465"/>
            <a:chOff x="4062166" y="1108173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08173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3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94514" y="124980"/>
            <a:ext cx="46819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6. </a:t>
            </a:r>
            <a:r>
              <a:rPr lang="es-ES" b="1" dirty="0"/>
              <a:t>Jueves santo </a:t>
            </a:r>
            <a:r>
              <a:rPr lang="es-ES" dirty="0"/>
              <a:t>(noche del jueves al viernes):</a:t>
            </a:r>
          </a:p>
          <a:p>
            <a:pPr marL="342900" indent="-342900">
              <a:buAutoNum type="alphaLcParenR"/>
            </a:pPr>
            <a:r>
              <a:rPr lang="es-ES" u="sng" dirty="0"/>
              <a:t>Última cena </a:t>
            </a:r>
            <a:r>
              <a:rPr lang="es-ES" dirty="0"/>
              <a:t>(institución de la misa)</a:t>
            </a:r>
          </a:p>
          <a:p>
            <a:pPr marL="342900" indent="-342900">
              <a:buAutoNum type="alphaLcParenR"/>
            </a:pPr>
            <a:r>
              <a:rPr lang="es-ES" dirty="0"/>
              <a:t>Lavatorio de los pies (símbolo de servicio)</a:t>
            </a:r>
          </a:p>
          <a:p>
            <a:pPr marL="342900" indent="-342900">
              <a:buAutoNum type="alphaLcParenR"/>
            </a:pPr>
            <a:r>
              <a:rPr lang="es-ES" dirty="0"/>
              <a:t>El símbolo de este día son el pan y el vino</a:t>
            </a:r>
          </a:p>
          <a:p>
            <a:pPr marL="342900" indent="-342900">
              <a:buAutoNum type="alphaLcParenR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3544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6" grpId="1"/>
      <p:bldP spid="7" grpId="0"/>
      <p:bldP spid="24" grpId="0" animBg="1"/>
      <p:bldP spid="25" grpId="0"/>
      <p:bldP spid="28" grpId="0" animBg="1"/>
      <p:bldP spid="29" grpId="0"/>
      <p:bldP spid="30" grpId="0" animBg="1"/>
      <p:bldP spid="31" grpId="0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49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42751"/>
            <a:ext cx="1684357" cy="1130465"/>
            <a:chOff x="4062166" y="1108173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08173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978972" y="681532"/>
            <a:ext cx="3456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7. </a:t>
            </a:r>
            <a:r>
              <a:rPr lang="es-ES" b="1" dirty="0"/>
              <a:t>Viernes Santo </a:t>
            </a:r>
            <a:r>
              <a:rPr lang="es-ES" dirty="0"/>
              <a:t>(por la mañana)</a:t>
            </a:r>
          </a:p>
          <a:p>
            <a:pPr marL="342900" indent="-342900">
              <a:buAutoNum type="alphaLcParenR"/>
            </a:pPr>
            <a:r>
              <a:rPr lang="es-ES" u="sng" dirty="0"/>
              <a:t>Crucifixión de Jesús</a:t>
            </a:r>
          </a:p>
          <a:p>
            <a:pPr marL="342900" indent="-342900">
              <a:buAutoNum type="alphaLcParenR"/>
            </a:pPr>
            <a:r>
              <a:rPr lang="es-ES" u="sng" dirty="0"/>
              <a:t>Muerte de Jesús</a:t>
            </a:r>
          </a:p>
          <a:p>
            <a:pPr marL="342900" indent="-342900">
              <a:buAutoNum type="alphaLcParenR"/>
            </a:pPr>
            <a:r>
              <a:rPr lang="es-ES" dirty="0"/>
              <a:t>El símbolo del viernes santo es la cruz.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27983" y="764704"/>
            <a:ext cx="2840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8. </a:t>
            </a:r>
            <a:r>
              <a:rPr lang="es-ES" b="1" dirty="0"/>
              <a:t>Sábado santo</a:t>
            </a:r>
          </a:p>
          <a:p>
            <a:r>
              <a:rPr lang="es-ES" dirty="0"/>
              <a:t>a) Silencio, dolor y tristeza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8453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14" grpId="0" build="allAtOnce"/>
      <p:bldP spid="35" grpId="0" animBg="1"/>
      <p:bldP spid="3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971599" y="4617130"/>
            <a:ext cx="5305423" cy="525719"/>
            <a:chOff x="3620" y="1044671"/>
            <a:chExt cx="2857008" cy="907423"/>
          </a:xfrm>
        </p:grpSpPr>
        <p:sp>
          <p:nvSpPr>
            <p:cNvPr id="4" name="3 Cheurón"/>
            <p:cNvSpPr/>
            <p:nvPr/>
          </p:nvSpPr>
          <p:spPr>
            <a:xfrm>
              <a:off x="3620" y="1044671"/>
              <a:ext cx="2857008" cy="907423"/>
            </a:xfrm>
            <a:prstGeom prst="chevron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Cheurón 4"/>
            <p:cNvSpPr/>
            <p:nvPr/>
          </p:nvSpPr>
          <p:spPr>
            <a:xfrm>
              <a:off x="352004" y="1044671"/>
              <a:ext cx="2054913" cy="907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CUARESMA  </a:t>
              </a:r>
              <a:r>
                <a:rPr lang="en-US" sz="1600" dirty="0">
                  <a:latin typeface="Calibri"/>
                </a:rPr>
                <a:t>(40 </a:t>
              </a:r>
              <a:r>
                <a:rPr lang="en-US" sz="1600" dirty="0" err="1">
                  <a:latin typeface="Calibri"/>
                </a:rPr>
                <a:t>días</a:t>
              </a:r>
              <a:r>
                <a:rPr lang="en-US" sz="1600" dirty="0">
                  <a:latin typeface="Calibri"/>
                </a:rPr>
                <a:t>)</a:t>
              </a:r>
              <a:r>
                <a:rPr lang="en-US" sz="1200" kern="1200" dirty="0">
                  <a:latin typeface="Calibri"/>
                </a:rPr>
                <a:t> </a:t>
              </a:r>
              <a:endParaRPr lang="en-US" sz="1500" kern="1200" dirty="0"/>
            </a:p>
          </p:txBody>
        </p:sp>
      </p:grpSp>
      <p:sp>
        <p:nvSpPr>
          <p:cNvPr id="2" name="1 Pentágono"/>
          <p:cNvSpPr/>
          <p:nvPr/>
        </p:nvSpPr>
        <p:spPr>
          <a:xfrm>
            <a:off x="176604" y="4725143"/>
            <a:ext cx="867004" cy="288033"/>
          </a:xfrm>
          <a:prstGeom prst="homePlate">
            <a:avLst>
              <a:gd name="adj" fmla="val 328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CARNAVAL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268344" y="4387607"/>
            <a:ext cx="1633537" cy="985609"/>
            <a:chOff x="4062166" y="1108173"/>
            <a:chExt cx="1633537" cy="653415"/>
          </a:xfrm>
          <a:solidFill>
            <a:srgbClr val="FFC000"/>
          </a:solidFill>
        </p:grpSpPr>
        <p:sp>
          <p:nvSpPr>
            <p:cNvPr id="12" name="11 Cheurón"/>
            <p:cNvSpPr/>
            <p:nvPr/>
          </p:nvSpPr>
          <p:spPr>
            <a:xfrm>
              <a:off x="4062166" y="1108173"/>
              <a:ext cx="1633537" cy="653415"/>
            </a:xfrm>
            <a:prstGeom prst="chevron">
              <a:avLst/>
            </a:prstGeom>
            <a:grpFill/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13" name="Cheurón 4"/>
            <p:cNvSpPr/>
            <p:nvPr/>
          </p:nvSpPr>
          <p:spPr>
            <a:xfrm>
              <a:off x="4405547" y="1108173"/>
              <a:ext cx="1280755" cy="653415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PASCUA</a:t>
              </a:r>
            </a:p>
          </p:txBody>
        </p:sp>
      </p:grpSp>
      <p:sp>
        <p:nvSpPr>
          <p:cNvPr id="9" name="8 Rectángulo"/>
          <p:cNvSpPr/>
          <p:nvPr/>
        </p:nvSpPr>
        <p:spPr>
          <a:xfrm>
            <a:off x="1043608" y="3218492"/>
            <a:ext cx="415756" cy="1362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561952" y="3683716"/>
            <a:ext cx="137906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s-ES" sz="1600" b="1" dirty="0">
                <a:solidFill>
                  <a:srgbClr val="7030A0"/>
                </a:solidFill>
              </a:rPr>
              <a:t>Miércoles de ceniza</a:t>
            </a:r>
            <a:endParaRPr lang="es-ES_tradnl" sz="1600" b="1" dirty="0">
              <a:solidFill>
                <a:srgbClr val="7030A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716016" y="3645023"/>
            <a:ext cx="1666450" cy="597728"/>
            <a:chOff x="-486999" y="886581"/>
            <a:chExt cx="3053255" cy="907425"/>
          </a:xfrm>
        </p:grpSpPr>
        <p:sp>
          <p:nvSpPr>
            <p:cNvPr id="18" name="17 Cheurón"/>
            <p:cNvSpPr/>
            <p:nvPr/>
          </p:nvSpPr>
          <p:spPr>
            <a:xfrm>
              <a:off x="-486999" y="886583"/>
              <a:ext cx="3053255" cy="907423"/>
            </a:xfrm>
            <a:prstGeom prst="chevron">
              <a:avLst>
                <a:gd name="adj" fmla="val 4471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urón 4"/>
            <p:cNvSpPr/>
            <p:nvPr/>
          </p:nvSpPr>
          <p:spPr>
            <a:xfrm>
              <a:off x="51811" y="886581"/>
              <a:ext cx="2054912" cy="907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alibri"/>
                </a:rPr>
                <a:t>SEMANA SANTA</a:t>
              </a:r>
              <a:endParaRPr lang="en-US" sz="1500" kern="1200" dirty="0"/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716016" y="1844824"/>
            <a:ext cx="42960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4132863" y="2557348"/>
            <a:ext cx="165618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RAMOS</a:t>
            </a:r>
            <a:endParaRPr lang="es-ES_tradnl" b="1" dirty="0">
              <a:solidFill>
                <a:srgbClr val="FF0000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5940152" y="4272728"/>
            <a:ext cx="1684357" cy="1130465"/>
            <a:chOff x="4062166" y="1125500"/>
            <a:chExt cx="1702866" cy="653415"/>
          </a:xfrm>
        </p:grpSpPr>
        <p:sp>
          <p:nvSpPr>
            <p:cNvPr id="22" name="21 Cheurón"/>
            <p:cNvSpPr/>
            <p:nvPr/>
          </p:nvSpPr>
          <p:spPr>
            <a:xfrm>
              <a:off x="4062166" y="1191901"/>
              <a:ext cx="1702866" cy="56968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p:spPr>
        </p:sp>
        <p:sp>
          <p:nvSpPr>
            <p:cNvPr id="23" name="Cheurón 4"/>
            <p:cNvSpPr/>
            <p:nvPr/>
          </p:nvSpPr>
          <p:spPr>
            <a:xfrm>
              <a:off x="4402738" y="1125500"/>
              <a:ext cx="1240620" cy="6534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0008" tIns="20003" rIns="20003" bIns="20003" numCol="1" spcCol="1270" anchor="ctr" anchorCtr="0">
              <a:noAutofit/>
            </a:bodyPr>
            <a:lstStyle/>
            <a:p>
              <a:pPr marL="0" marR="0" lvl="0" indent="0" algn="ctr" defTabSz="66675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TRIDUO PASCUAL</a:t>
              </a: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5148064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4662201" y="2918719"/>
            <a:ext cx="113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Lunes santo</a:t>
            </a:r>
            <a:endParaRPr lang="es-ES_tradnl" sz="1400" dirty="0"/>
          </a:p>
        </p:txBody>
      </p:sp>
      <p:sp>
        <p:nvSpPr>
          <p:cNvPr id="28" name="27 Rectángulo"/>
          <p:cNvSpPr/>
          <p:nvPr/>
        </p:nvSpPr>
        <p:spPr>
          <a:xfrm>
            <a:off x="5400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28 CuadroTexto"/>
          <p:cNvSpPr txBox="1"/>
          <p:nvPr/>
        </p:nvSpPr>
        <p:spPr>
          <a:xfrm rot="16200000">
            <a:off x="4949936" y="29870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Martes santo</a:t>
            </a:r>
            <a:endParaRPr lang="es-ES_tradnl" sz="1400" dirty="0"/>
          </a:p>
        </p:txBody>
      </p:sp>
      <p:sp>
        <p:nvSpPr>
          <p:cNvPr id="30" name="29 Rectángulo"/>
          <p:cNvSpPr/>
          <p:nvPr/>
        </p:nvSpPr>
        <p:spPr>
          <a:xfrm>
            <a:off x="5652000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5240849" y="2987079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/>
              <a:t>Miércol</a:t>
            </a:r>
            <a:r>
              <a:rPr lang="es-ES" sz="1400" dirty="0"/>
              <a:t>. san</a:t>
            </a:r>
            <a:endParaRPr lang="es-ES_tradnl" sz="1400" dirty="0"/>
          </a:p>
        </p:txBody>
      </p:sp>
      <p:sp>
        <p:nvSpPr>
          <p:cNvPr id="38" name="37 Rectángulo"/>
          <p:cNvSpPr/>
          <p:nvPr/>
        </p:nvSpPr>
        <p:spPr>
          <a:xfrm>
            <a:off x="5920407" y="1844824"/>
            <a:ext cx="356615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5337254" y="2653528"/>
            <a:ext cx="165618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JUEVES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300193" y="1850340"/>
            <a:ext cx="360000" cy="1794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CuadroTexto"/>
          <p:cNvSpPr txBox="1"/>
          <p:nvPr/>
        </p:nvSpPr>
        <p:spPr>
          <a:xfrm rot="16200000">
            <a:off x="5632035" y="2595254"/>
            <a:ext cx="178555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VIERNES SANTO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6660232" y="2636912"/>
            <a:ext cx="252000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CuadroTexto"/>
          <p:cNvSpPr txBox="1"/>
          <p:nvPr/>
        </p:nvSpPr>
        <p:spPr>
          <a:xfrm rot="16200000">
            <a:off x="6334927" y="3024196"/>
            <a:ext cx="880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Sáb. </a:t>
            </a:r>
            <a:r>
              <a:rPr lang="es-ES" sz="1400" dirty="0" err="1"/>
              <a:t>sant</a:t>
            </a:r>
            <a:endParaRPr lang="es-ES_tradnl" sz="1400" dirty="0"/>
          </a:p>
        </p:txBody>
      </p:sp>
      <p:sp>
        <p:nvSpPr>
          <p:cNvPr id="36" name="35 Rectángulo"/>
          <p:cNvSpPr/>
          <p:nvPr/>
        </p:nvSpPr>
        <p:spPr>
          <a:xfrm>
            <a:off x="6918148" y="1412776"/>
            <a:ext cx="356615" cy="22267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5837793" y="2307223"/>
            <a:ext cx="250563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s-ES" b="1" dirty="0">
                <a:solidFill>
                  <a:srgbClr val="FF0000"/>
                </a:solidFill>
              </a:rPr>
              <a:t>DOMINGO DE PASCUA</a:t>
            </a:r>
            <a:endParaRPr lang="es-ES_tradnl" b="1" dirty="0">
              <a:solidFill>
                <a:srgbClr val="FF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3528" y="367495"/>
            <a:ext cx="4105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9. </a:t>
            </a:r>
            <a:r>
              <a:rPr lang="es-ES" b="1" dirty="0"/>
              <a:t>Domingo de Pascua o de resurrección:</a:t>
            </a:r>
            <a:r>
              <a:rPr lang="es-ES_tradnl" b="1" dirty="0"/>
              <a:t> </a:t>
            </a:r>
            <a:r>
              <a:rPr lang="es-ES_tradnl" dirty="0"/>
              <a:t>se celebra </a:t>
            </a:r>
            <a:r>
              <a:rPr lang="es-ES_tradnl" u="sng" dirty="0"/>
              <a:t>la resurrección de Jesús</a:t>
            </a:r>
            <a:r>
              <a:rPr lang="es-ES_tradnl" dirty="0"/>
              <a:t>, que es la creencia más importante del cristianismo. El símbolo es la vela o el cirio pascual. Este año se celebra el…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3528" y="1876182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10. </a:t>
            </a:r>
            <a:r>
              <a:rPr lang="es-ES" b="1" dirty="0"/>
              <a:t>Con el domingo de Pascua </a:t>
            </a:r>
            <a:r>
              <a:rPr lang="es-ES" dirty="0"/>
              <a:t>o de resurrección comienza el tiempo pascual, que dura 50 días. Termina con la ascensión de Jesús al cielo.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955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15" grpId="0"/>
      <p:bldP spid="15" grpId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eurón 4"/>
          <p:cNvSpPr/>
          <p:nvPr/>
        </p:nvSpPr>
        <p:spPr>
          <a:xfrm>
            <a:off x="179512" y="4631548"/>
            <a:ext cx="792088" cy="4968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txBody>
          <a:bodyPr spcFirstLastPara="0" vert="horz" wrap="square" lIns="60008" tIns="20003" rIns="20003" bIns="20003" numCol="1" spcCol="1270" anchor="ctr" anchorCtr="0">
            <a:noAutofit/>
          </a:bodyPr>
          <a:lstStyle/>
          <a:p>
            <a:pPr marL="0" marR="0" lvl="0" indent="0" algn="ctr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>
                <a:solidFill>
                  <a:sysClr val="window" lastClr="FFFFFF"/>
                </a:solidFill>
                <a:latin typeface="Calibri"/>
              </a:rPr>
              <a:t>CARVAL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875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962</TotalTime>
  <Words>418</Words>
  <Application>Microsoft Office PowerPoint</Application>
  <PresentationFormat>Presentación en pantalla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Esquema  Cuaresma-Semana Santa-Pascua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José Pablo Fernández Valderrama Gamarra</cp:lastModifiedBy>
  <cp:revision>55</cp:revision>
  <dcterms:created xsi:type="dcterms:W3CDTF">2019-03-29T09:04:15Z</dcterms:created>
  <dcterms:modified xsi:type="dcterms:W3CDTF">2022-03-07T13:10:34Z</dcterms:modified>
</cp:coreProperties>
</file>